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1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TI" initials="M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66FFFF"/>
    <a:srgbClr val="CCFFCC"/>
    <a:srgbClr val="FFFF99"/>
    <a:srgbClr val="FFFF66"/>
    <a:srgbClr val="CC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7647" autoAdjust="0"/>
  </p:normalViewPr>
  <p:slideViewPr>
    <p:cSldViewPr snapToGrid="0">
      <p:cViewPr>
        <p:scale>
          <a:sx n="75" d="100"/>
          <a:sy n="75" d="100"/>
        </p:scale>
        <p:origin x="108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890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62B1DCB-D73C-4F09-BEA5-DF3CF2C47D81}" type="datetimeFigureOut">
              <a:rPr lang="ja-JP" altLang="en-US"/>
              <a:pPr>
                <a:defRPr/>
              </a:pPr>
              <a:t>2024/5/29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890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CDEF9A4-AF56-4539-BBDB-706C6E6282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15829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0" y="1"/>
            <a:ext cx="2919302" cy="493237"/>
          </a:xfrm>
          <a:prstGeom prst="rect">
            <a:avLst/>
          </a:prstGeom>
        </p:spPr>
        <p:txBody>
          <a:bodyPr vert="horz" lIns="90615" tIns="45308" rIns="90615" bIns="45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FE2EC41-449D-4BA1-AD27-EA864C3CA69B}" type="datetimeFigureOut">
              <a:rPr lang="ja-JP" altLang="en-US"/>
              <a:pPr>
                <a:defRPr/>
              </a:pPr>
              <a:t>2024/5/29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15" tIns="45308" rIns="90615" bIns="4530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049" y="4686538"/>
            <a:ext cx="5387666" cy="4439132"/>
          </a:xfrm>
          <a:prstGeom prst="rect">
            <a:avLst/>
          </a:prstGeom>
        </p:spPr>
        <p:txBody>
          <a:bodyPr vert="horz" lIns="90615" tIns="45308" rIns="90615" bIns="4530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0" y="9371503"/>
            <a:ext cx="2919302" cy="493236"/>
          </a:xfrm>
          <a:prstGeom prst="rect">
            <a:avLst/>
          </a:prstGeom>
        </p:spPr>
        <p:txBody>
          <a:bodyPr vert="horz" lIns="90615" tIns="45308" rIns="90615" bIns="45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A7E7DC0-1654-4BC9-877C-B9F3F85495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00626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F2760-A9AC-4823-96B7-E683081E2399}" type="datetime1">
              <a:rPr lang="ja-JP" altLang="en-US"/>
              <a:pPr>
                <a:defRPr/>
              </a:pPr>
              <a:t>2024/5/29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EA2EE-ADBA-41A2-B93F-5D9D6FF435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789F1-64A4-4296-A24B-1D2B58186591}" type="datetime1">
              <a:rPr lang="ja-JP" altLang="en-US"/>
              <a:pPr>
                <a:defRPr/>
              </a:pPr>
              <a:t>2024/5/29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ECF69-8EEA-4A84-88C4-FE351E1FBD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51E31-EB81-4F68-A09F-268728FC2308}" type="datetime1">
              <a:rPr lang="ja-JP" altLang="en-US"/>
              <a:pPr>
                <a:defRPr/>
              </a:pPr>
              <a:t>2024/5/29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830F2-9DEB-4A89-8B6C-32457244D3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C1719-7051-4887-9AD3-2E441B1474A7}" type="datetime1">
              <a:rPr lang="ja-JP" altLang="en-US"/>
              <a:pPr>
                <a:defRPr/>
              </a:pPr>
              <a:t>2024/5/29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38CD-78F7-47F2-AE2D-4A572724E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02DAB-777F-4203-B12B-37164296ED61}" type="datetime1">
              <a:rPr lang="ja-JP" altLang="en-US"/>
              <a:pPr>
                <a:defRPr/>
              </a:pPr>
              <a:t>2024/5/29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943DE-A5B9-44FD-913F-E875FCD6E1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11AF-7150-4B9B-9B8E-52F977C677C1}" type="datetime1">
              <a:rPr lang="ja-JP" altLang="en-US"/>
              <a:pPr>
                <a:defRPr/>
              </a:pPr>
              <a:t>2024/5/29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9C70E-7B2A-4D33-B126-13E6B932D4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E7E63-35D2-4127-A74E-5A9FD04F1DE9}" type="datetime1">
              <a:rPr lang="ja-JP" altLang="en-US"/>
              <a:pPr>
                <a:defRPr/>
              </a:pPr>
              <a:t>2024/5/29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F491-15DC-4689-8B78-C9CCC14055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EAF93-8365-4479-B1DE-2301C3578E88}" type="datetime1">
              <a:rPr lang="ja-JP" altLang="en-US"/>
              <a:pPr>
                <a:defRPr/>
              </a:pPr>
              <a:t>2024/5/29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E3A08-9D6E-4B47-B539-93DEF12386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D174-A4F4-47D4-8910-E1F2630DFC7C}" type="datetime1">
              <a:rPr lang="ja-JP" altLang="en-US"/>
              <a:pPr>
                <a:defRPr/>
              </a:pPr>
              <a:t>2024/5/29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4DB45-DA9E-49E9-8D6F-4AD149FC8F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9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76056-E3E6-46A0-B41E-D50713847F9D}" type="datetime1">
              <a:rPr lang="ja-JP" altLang="en-US"/>
              <a:pPr>
                <a:defRPr/>
              </a:pPr>
              <a:t>2024/5/29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C14F2-F706-49EF-9208-A1CFFDDE3F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2C117-41A9-471A-9408-DB5C91C76A0B}" type="datetime1">
              <a:rPr lang="ja-JP" altLang="en-US"/>
              <a:pPr>
                <a:defRPr/>
              </a:pPr>
              <a:t>2024/5/29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B13D1-2B27-47F4-8483-7F400D4519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D55844F-78C7-4E62-AAED-2C4B002BCA42}" type="datetime1">
              <a:rPr lang="ja-JP" altLang="en-US"/>
              <a:pPr>
                <a:defRPr/>
              </a:pPr>
              <a:t>2024/5/29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81838" y="6589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5C4D563-CEB3-45B3-A733-D804ADB5F9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>
            <a:spLocks noChangeAspect="1"/>
          </p:cNvSpPr>
          <p:nvPr/>
        </p:nvSpPr>
        <p:spPr bwMode="auto">
          <a:xfrm>
            <a:off x="4590667" y="716098"/>
            <a:ext cx="4495103" cy="6043291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1613" y="23873"/>
            <a:ext cx="63032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2813"/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○○事業</a:t>
            </a:r>
            <a:endParaRPr lang="en-US" altLang="ja-JP" sz="14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just" defTabSz="912813"/>
            <a:r>
              <a:rPr lang="ja-JP" altLang="en-US" sz="14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事業費総額：</a:t>
            </a:r>
            <a:r>
              <a:rPr lang="ja-JP" altLang="en-US" sz="1400" b="1" dirty="0">
                <a:latin typeface="HG丸ｺﾞｼｯｸM-PRO" pitchFamily="50" charset="-128"/>
                <a:ea typeface="HG丸ｺﾞｼｯｸM-PRO" pitchFamily="50" charset="-128"/>
              </a:rPr>
              <a:t>○○百万円　実施者：○○（幹事者）、○○、○○</a:t>
            </a: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78257" y="652673"/>
            <a:ext cx="4457335" cy="6106716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24"/>
          <p:cNvSpPr txBox="1">
            <a:spLocks noChangeArrowheads="1"/>
          </p:cNvSpPr>
          <p:nvPr/>
        </p:nvSpPr>
        <p:spPr bwMode="auto">
          <a:xfrm>
            <a:off x="78256" y="574015"/>
            <a:ext cx="4457335" cy="264639"/>
          </a:xfrm>
          <a:prstGeom prst="rect">
            <a:avLst/>
          </a:prstGeom>
          <a:solidFill>
            <a:srgbClr val="0098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9600" rIns="0" bIns="3960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事業の内容</a:t>
            </a:r>
            <a:endParaRPr lang="en-US" altLang="ja-JP" sz="1200" b="1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9" name="テキスト ボックス 24"/>
          <p:cNvSpPr txBox="1">
            <a:spLocks noChangeArrowheads="1"/>
          </p:cNvSpPr>
          <p:nvPr/>
        </p:nvSpPr>
        <p:spPr bwMode="auto">
          <a:xfrm>
            <a:off x="4592496" y="580368"/>
            <a:ext cx="4493273" cy="264639"/>
          </a:xfrm>
          <a:prstGeom prst="rect">
            <a:avLst/>
          </a:prstGeom>
          <a:solidFill>
            <a:srgbClr val="0098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9600" rIns="0" bIns="3960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事業イメージ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0" name="テキスト ボックス 8"/>
          <p:cNvSpPr txBox="1">
            <a:spLocks noChangeArrowheads="1"/>
          </p:cNvSpPr>
          <p:nvPr/>
        </p:nvSpPr>
        <p:spPr bwMode="auto">
          <a:xfrm>
            <a:off x="133879" y="927097"/>
            <a:ext cx="4098060" cy="423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  <a:defRPr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提案する技術の概要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9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  <a:defRPr/>
            </a:pP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2" name="テキスト ボックス 8"/>
          <p:cNvSpPr txBox="1">
            <a:spLocks noChangeArrowheads="1"/>
          </p:cNvSpPr>
          <p:nvPr/>
        </p:nvSpPr>
        <p:spPr bwMode="auto">
          <a:xfrm>
            <a:off x="4667898" y="942434"/>
            <a:ext cx="39195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  <a:defRPr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事業の実施内容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9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  <a:defRPr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2" name="テキスト ボックス 8"/>
          <p:cNvSpPr txBox="1">
            <a:spLocks noChangeArrowheads="1"/>
          </p:cNvSpPr>
          <p:nvPr/>
        </p:nvSpPr>
        <p:spPr bwMode="auto">
          <a:xfrm>
            <a:off x="4694792" y="3508167"/>
            <a:ext cx="39195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  <a:defRPr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実施スケジュール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9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  <a:defRPr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4" name="角丸四角形吹き出し 33"/>
          <p:cNvSpPr/>
          <p:nvPr/>
        </p:nvSpPr>
        <p:spPr>
          <a:xfrm>
            <a:off x="1267297" y="9707"/>
            <a:ext cx="895678" cy="272465"/>
          </a:xfrm>
          <a:prstGeom prst="wedgeRoundRectCallout">
            <a:avLst>
              <a:gd name="adj1" fmla="val -78513"/>
              <a:gd name="adj2" fmla="val 34563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事業名を記載</a:t>
            </a:r>
            <a:endParaRPr kumimoji="1" lang="ja-JP" altLang="en-US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133879" y="547093"/>
            <a:ext cx="1629272" cy="272465"/>
          </a:xfrm>
          <a:prstGeom prst="wedgeRoundRectCallout">
            <a:avLst>
              <a:gd name="adj1" fmla="val 26952"/>
              <a:gd name="adj2" fmla="val -73972"/>
              <a:gd name="adj3" fmla="val 16667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lang="en-US" altLang="ja-JP" sz="1000" dirty="0">
                <a:solidFill>
                  <a:srgbClr val="FF0000"/>
                </a:solidFill>
                <a:latin typeface="+mn-ea"/>
                <a:ea typeface="+mn-ea"/>
              </a:rPr>
              <a:t>1</a:t>
            </a:r>
            <a:r>
              <a:rPr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年間の事業費総額を記載</a:t>
            </a:r>
            <a:endParaRPr kumimoji="1" lang="ja-JP" altLang="en-US" sz="1000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4" name="テキスト ボックス 8"/>
          <p:cNvSpPr txBox="1">
            <a:spLocks noChangeArrowheads="1"/>
          </p:cNvSpPr>
          <p:nvPr/>
        </p:nvSpPr>
        <p:spPr bwMode="auto">
          <a:xfrm>
            <a:off x="138877" y="3457469"/>
            <a:ext cx="4098060" cy="19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  <a:defRPr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実用化した際に解決する課題と具体的な達成目標</a:t>
            </a:r>
            <a:endParaRPr lang="ja-JP" altLang="en-US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8" name="テキスト ボックス 8"/>
          <p:cNvSpPr txBox="1">
            <a:spLocks noChangeArrowheads="1"/>
          </p:cNvSpPr>
          <p:nvPr/>
        </p:nvSpPr>
        <p:spPr bwMode="auto">
          <a:xfrm>
            <a:off x="159356" y="3720931"/>
            <a:ext cx="4013200" cy="423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１．安全性について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9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3" name="テキスト ボックス 8"/>
          <p:cNvSpPr txBox="1">
            <a:spLocks noChangeArrowheads="1"/>
          </p:cNvSpPr>
          <p:nvPr/>
        </p:nvSpPr>
        <p:spPr bwMode="auto">
          <a:xfrm>
            <a:off x="159356" y="4292005"/>
            <a:ext cx="4013200" cy="423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２．○○について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9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49260" y="1772684"/>
            <a:ext cx="3592334" cy="91440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kumimoji="1" lang="ja-JP" altLang="en-US" sz="1000" dirty="0">
                <a:solidFill>
                  <a:srgbClr val="FF0000"/>
                </a:solidFill>
                <a:latin typeface="+mn-ea"/>
                <a:ea typeface="+mn-ea"/>
              </a:rPr>
              <a:t>各項目の説明は、文章・図などを用いて分かりやすく記載</a:t>
            </a:r>
          </a:p>
        </p:txBody>
      </p:sp>
      <p:sp>
        <p:nvSpPr>
          <p:cNvPr id="56" name="テキスト ボックス 8"/>
          <p:cNvSpPr txBox="1">
            <a:spLocks noChangeArrowheads="1"/>
          </p:cNvSpPr>
          <p:nvPr/>
        </p:nvSpPr>
        <p:spPr bwMode="auto">
          <a:xfrm>
            <a:off x="4705254" y="3775811"/>
            <a:ext cx="4210068" cy="423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①本事業（実現可能性の調査・研究）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9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93" name="表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867764"/>
              </p:ext>
            </p:extLst>
          </p:nvPr>
        </p:nvGraphicFramePr>
        <p:xfrm>
          <a:off x="4688260" y="3991248"/>
          <a:ext cx="4318584" cy="9379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0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8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1298"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R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６年度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00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実施内容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80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事業費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4" name="テキスト ボックス 8"/>
          <p:cNvSpPr txBox="1">
            <a:spLocks noChangeArrowheads="1"/>
          </p:cNvSpPr>
          <p:nvPr/>
        </p:nvSpPr>
        <p:spPr bwMode="auto">
          <a:xfrm>
            <a:off x="4694789" y="5272915"/>
            <a:ext cx="4210068" cy="405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algn="just">
              <a:lnSpc>
                <a:spcPts val="1500"/>
              </a:lnSpc>
              <a:spcAft>
                <a:spcPts val="300"/>
              </a:spcAft>
              <a:buClr>
                <a:srgbClr val="00286E"/>
              </a:buClr>
              <a:buSzPct val="120000"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②具体的な技術開発計画の策定、技術開発の実施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500"/>
              </a:lnSpc>
              <a:spcBef>
                <a:spcPct val="0"/>
              </a:spcBef>
              <a:spcAft>
                <a:spcPts val="9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807116"/>
              </p:ext>
            </p:extLst>
          </p:nvPr>
        </p:nvGraphicFramePr>
        <p:xfrm>
          <a:off x="4688260" y="5512588"/>
          <a:ext cx="4318585" cy="1140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7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0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0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2753"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R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〇～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R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R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〇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～〇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・・・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3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実施内容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itchFamily="50" charset="-128"/>
                          <a:ea typeface="HG丸ｺﾞｼｯｸM-PRO" pitchFamily="50" charset="-128"/>
                        </a:rPr>
                        <a:t>事業費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0" name="直線コネクタ 9"/>
          <p:cNvCxnSpPr/>
          <p:nvPr/>
        </p:nvCxnSpPr>
        <p:spPr>
          <a:xfrm>
            <a:off x="5275511" y="4306554"/>
            <a:ext cx="18706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V="1">
            <a:off x="6837726" y="4537396"/>
            <a:ext cx="213665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正方形/長方形 69"/>
          <p:cNvSpPr/>
          <p:nvPr/>
        </p:nvSpPr>
        <p:spPr>
          <a:xfrm>
            <a:off x="8150387" y="8719"/>
            <a:ext cx="11399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2813"/>
            <a:r>
              <a:rPr lang="ja-JP" altLang="en-US" sz="1400" b="1">
                <a:latin typeface="HG丸ｺﾞｼｯｸM-PRO" pitchFamily="50" charset="-128"/>
                <a:ea typeface="HG丸ｺﾞｼｯｸM-PRO" pitchFamily="50" charset="-128"/>
              </a:rPr>
              <a:t>（様式３）</a:t>
            </a:r>
            <a:endParaRPr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2441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CFF66"/>
        </a:solidFill>
        <a:ln w="3175">
          <a:solidFill>
            <a:schemeClr val="tx1">
              <a:lumMod val="50000"/>
              <a:lumOff val="50000"/>
            </a:schemeClr>
          </a:solidFill>
        </a:ln>
      </a:spPr>
      <a:bodyPr vert="horz" lIns="0" tIns="0" rIns="0" bIns="0" anchor="ctr"/>
      <a:lstStyle>
        <a:defPPr algn="ctr">
          <a:defRPr sz="1000" dirty="0">
            <a:latin typeface="+mn-ea"/>
            <a:ea typeface="+mn-ea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7704</TotalTime>
  <Words>128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Meiryo UI</vt:lpstr>
      <vt:lpstr>Arial</vt:lpstr>
      <vt:lpstr>Calibri</vt:lpstr>
      <vt:lpstr>Wingdings</vt:lpstr>
      <vt:lpstr>Office テーマ</vt:lpstr>
      <vt:lpstr>PowerPoint プレゼンテーション</vt:lpstr>
    </vt:vector>
  </TitlesOfParts>
  <Company>経済産業省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表紙</dc:title>
  <dc:creator>情報システム厚生課</dc:creator>
  <cp:lastModifiedBy>user13</cp:lastModifiedBy>
  <cp:revision>732</cp:revision>
  <cp:lastPrinted>2019-04-26T05:19:08Z</cp:lastPrinted>
  <dcterms:created xsi:type="dcterms:W3CDTF">2009-07-10T06:40:36Z</dcterms:created>
  <dcterms:modified xsi:type="dcterms:W3CDTF">2024-05-29T02:16:21Z</dcterms:modified>
</cp:coreProperties>
</file>