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74" r:id="rId2"/>
  </p:sldIdLst>
  <p:sldSz cx="9144000" cy="6858000" type="screen4x3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003807-81E3-4266-971E-CDC83B255683}" v="5" dt="2025-06-09T02:36:19.1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77" autoAdjust="0"/>
    <p:restoredTop sz="88499" autoAdjust="0"/>
  </p:normalViewPr>
  <p:slideViewPr>
    <p:cSldViewPr>
      <p:cViewPr varScale="1">
        <p:scale>
          <a:sx n="94" d="100"/>
          <a:sy n="94" d="100"/>
        </p:scale>
        <p:origin x="68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286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氏家 章宏" userId="d1264b82-e0bb-440a-a72f-e670b179ac8b" providerId="ADAL" clId="{5C003807-81E3-4266-971E-CDC83B255683}"/>
    <pc:docChg chg="undo custSel modSld">
      <pc:chgData name="氏家 章宏" userId="d1264b82-e0bb-440a-a72f-e670b179ac8b" providerId="ADAL" clId="{5C003807-81E3-4266-971E-CDC83B255683}" dt="2025-06-09T02:37:52.067" v="421" actId="403"/>
      <pc:docMkLst>
        <pc:docMk/>
      </pc:docMkLst>
      <pc:sldChg chg="addSp modSp mod">
        <pc:chgData name="氏家 章宏" userId="d1264b82-e0bb-440a-a72f-e670b179ac8b" providerId="ADAL" clId="{5C003807-81E3-4266-971E-CDC83B255683}" dt="2025-06-09T02:37:52.067" v="421" actId="403"/>
        <pc:sldMkLst>
          <pc:docMk/>
          <pc:sldMk cId="0" sldId="274"/>
        </pc:sldMkLst>
        <pc:spChg chg="mod">
          <ac:chgData name="氏家 章宏" userId="d1264b82-e0bb-440a-a72f-e670b179ac8b" providerId="ADAL" clId="{5C003807-81E3-4266-971E-CDC83B255683}" dt="2025-06-09T02:36:51.099" v="417" actId="207"/>
          <ac:spMkLst>
            <pc:docMk/>
            <pc:sldMk cId="0" sldId="274"/>
            <ac:spMk id="2" creationId="{00000000-0000-0000-0000-000000000000}"/>
          </ac:spMkLst>
        </pc:spChg>
        <pc:spChg chg="add mod">
          <ac:chgData name="氏家 章宏" userId="d1264b82-e0bb-440a-a72f-e670b179ac8b" providerId="ADAL" clId="{5C003807-81E3-4266-971E-CDC83B255683}" dt="2025-06-09T02:33:46.307" v="344" actId="6549"/>
          <ac:spMkLst>
            <pc:docMk/>
            <pc:sldMk cId="0" sldId="274"/>
            <ac:spMk id="3" creationId="{2E1E6869-982C-4103-DD92-D36A2DB90ED0}"/>
          </ac:spMkLst>
        </pc:spChg>
        <pc:spChg chg="add mod">
          <ac:chgData name="氏家 章宏" userId="d1264b82-e0bb-440a-a72f-e670b179ac8b" providerId="ADAL" clId="{5C003807-81E3-4266-971E-CDC83B255683}" dt="2025-06-09T02:34:01.605" v="345" actId="403"/>
          <ac:spMkLst>
            <pc:docMk/>
            <pc:sldMk cId="0" sldId="274"/>
            <ac:spMk id="4" creationId="{BD1BF227-52FA-EB8D-79AD-B1BC31591CE8}"/>
          </ac:spMkLst>
        </pc:spChg>
        <pc:spChg chg="add mod">
          <ac:chgData name="氏家 章宏" userId="d1264b82-e0bb-440a-a72f-e670b179ac8b" providerId="ADAL" clId="{5C003807-81E3-4266-971E-CDC83B255683}" dt="2025-06-09T02:36:14.015" v="393" actId="571"/>
          <ac:spMkLst>
            <pc:docMk/>
            <pc:sldMk cId="0" sldId="274"/>
            <ac:spMk id="6" creationId="{1A827AB9-0409-68D2-43FB-A724715BC816}"/>
          </ac:spMkLst>
        </pc:spChg>
        <pc:spChg chg="mod">
          <ac:chgData name="氏家 章宏" userId="d1264b82-e0bb-440a-a72f-e670b179ac8b" providerId="ADAL" clId="{5C003807-81E3-4266-971E-CDC83B255683}" dt="2025-06-09T02:37:25.204" v="419" actId="1036"/>
          <ac:spMkLst>
            <pc:docMk/>
            <pc:sldMk cId="0" sldId="274"/>
            <ac:spMk id="7" creationId="{00000000-0000-0000-0000-000000000000}"/>
          </ac:spMkLst>
        </pc:spChg>
        <pc:spChg chg="add mod">
          <ac:chgData name="氏家 章宏" userId="d1264b82-e0bb-440a-a72f-e670b179ac8b" providerId="ADAL" clId="{5C003807-81E3-4266-971E-CDC83B255683}" dt="2025-06-09T02:37:52.067" v="421" actId="403"/>
          <ac:spMkLst>
            <pc:docMk/>
            <pc:sldMk cId="0" sldId="274"/>
            <ac:spMk id="8" creationId="{4557996A-2118-316B-E3C7-5BA66776EAB6}"/>
          </ac:spMkLst>
        </pc:spChg>
        <pc:spChg chg="mod">
          <ac:chgData name="氏家 章宏" userId="d1264b82-e0bb-440a-a72f-e670b179ac8b" providerId="ADAL" clId="{5C003807-81E3-4266-971E-CDC83B255683}" dt="2025-06-09T02:36:15.930" v="398" actId="207"/>
          <ac:spMkLst>
            <pc:docMk/>
            <pc:sldMk cId="0" sldId="274"/>
            <ac:spMk id="14" creationId="{00000000-0000-0000-0000-000000000000}"/>
          </ac:spMkLst>
        </pc:spChg>
        <pc:spChg chg="mod">
          <ac:chgData name="氏家 章宏" userId="d1264b82-e0bb-440a-a72f-e670b179ac8b" providerId="ADAL" clId="{5C003807-81E3-4266-971E-CDC83B255683}" dt="2025-06-09T02:23:43.268" v="37" actId="207"/>
          <ac:spMkLst>
            <pc:docMk/>
            <pc:sldMk cId="0" sldId="274"/>
            <ac:spMk id="31" creationId="{00000000-0000-0000-0000-000000000000}"/>
          </ac:spMkLst>
        </pc:spChg>
        <pc:spChg chg="mod">
          <ac:chgData name="氏家 章宏" userId="d1264b82-e0bb-440a-a72f-e670b179ac8b" providerId="ADAL" clId="{5C003807-81E3-4266-971E-CDC83B255683}" dt="2025-06-09T02:37:42.764" v="420" actId="207"/>
          <ac:spMkLst>
            <pc:docMk/>
            <pc:sldMk cId="0" sldId="274"/>
            <ac:spMk id="32" creationId="{00000000-0000-0000-0000-000000000000}"/>
          </ac:spMkLst>
        </pc:spChg>
        <pc:spChg chg="mod">
          <ac:chgData name="氏家 章宏" userId="d1264b82-e0bb-440a-a72f-e670b179ac8b" providerId="ADAL" clId="{5C003807-81E3-4266-971E-CDC83B255683}" dt="2025-06-09T02:23:03.555" v="6" actId="1076"/>
          <ac:spMkLst>
            <pc:docMk/>
            <pc:sldMk cId="0" sldId="274"/>
            <ac:spMk id="34" creationId="{00000000-0000-0000-0000-000000000000}"/>
          </ac:spMkLst>
        </pc:spChg>
        <pc:spChg chg="mod">
          <ac:chgData name="氏家 章宏" userId="d1264b82-e0bb-440a-a72f-e670b179ac8b" providerId="ADAL" clId="{5C003807-81E3-4266-971E-CDC83B255683}" dt="2025-06-09T02:36:51.099" v="417" actId="207"/>
          <ac:spMkLst>
            <pc:docMk/>
            <pc:sldMk cId="0" sldId="274"/>
            <ac:spMk id="43" creationId="{00000000-0000-0000-0000-000000000000}"/>
          </ac:spMkLst>
        </pc:spChg>
        <pc:spChg chg="mod">
          <ac:chgData name="氏家 章宏" userId="d1264b82-e0bb-440a-a72f-e670b179ac8b" providerId="ADAL" clId="{5C003807-81E3-4266-971E-CDC83B255683}" dt="2025-06-09T02:34:15.755" v="348" actId="113"/>
          <ac:spMkLst>
            <pc:docMk/>
            <pc:sldMk cId="0" sldId="274"/>
            <ac:spMk id="51" creationId="{00000000-0000-0000-0000-000000000000}"/>
          </ac:spMkLst>
        </pc:spChg>
        <pc:spChg chg="mod">
          <ac:chgData name="氏家 章宏" userId="d1264b82-e0bb-440a-a72f-e670b179ac8b" providerId="ADAL" clId="{5C003807-81E3-4266-971E-CDC83B255683}" dt="2025-06-09T02:36:16.510" v="399" actId="207"/>
          <ac:spMkLst>
            <pc:docMk/>
            <pc:sldMk cId="0" sldId="274"/>
            <ac:spMk id="54" creationId="{00000000-0000-0000-0000-000000000000}"/>
          </ac:spMkLst>
        </pc:spChg>
        <pc:spChg chg="mod">
          <ac:chgData name="氏家 章宏" userId="d1264b82-e0bb-440a-a72f-e670b179ac8b" providerId="ADAL" clId="{5C003807-81E3-4266-971E-CDC83B255683}" dt="2025-06-09T02:34:15.990" v="349" actId="113"/>
          <ac:spMkLst>
            <pc:docMk/>
            <pc:sldMk cId="0" sldId="274"/>
            <ac:spMk id="55" creationId="{00000000-0000-0000-0000-000000000000}"/>
          </ac:spMkLst>
        </pc:spChg>
        <pc:spChg chg="mod">
          <ac:chgData name="氏家 章宏" userId="d1264b82-e0bb-440a-a72f-e670b179ac8b" providerId="ADAL" clId="{5C003807-81E3-4266-971E-CDC83B255683}" dt="2025-06-09T02:36:51.099" v="417" actId="207"/>
          <ac:spMkLst>
            <pc:docMk/>
            <pc:sldMk cId="0" sldId="274"/>
            <ac:spMk id="5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7285"/>
          </a:xfrm>
          <a:prstGeom prst="rect">
            <a:avLst/>
          </a:prstGeom>
        </p:spPr>
        <p:txBody>
          <a:bodyPr vert="horz" lIns="91787" tIns="45892" rIns="91787" bIns="4589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5" y="1"/>
            <a:ext cx="2971800" cy="497285"/>
          </a:xfrm>
          <a:prstGeom prst="rect">
            <a:avLst/>
          </a:prstGeom>
        </p:spPr>
        <p:txBody>
          <a:bodyPr vert="horz" lIns="91787" tIns="45892" rIns="91787" bIns="45892" rtlCol="0"/>
          <a:lstStyle>
            <a:lvl1pPr algn="r">
              <a:defRPr sz="1200"/>
            </a:lvl1pPr>
          </a:lstStyle>
          <a:p>
            <a:fld id="{02816487-41B5-4BB2-B9B3-C6B782BD8263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87" tIns="45892" rIns="91787" bIns="4589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787" tIns="45892" rIns="91787" bIns="4589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6679"/>
            <a:ext cx="2971800" cy="497285"/>
          </a:xfrm>
          <a:prstGeom prst="rect">
            <a:avLst/>
          </a:prstGeom>
        </p:spPr>
        <p:txBody>
          <a:bodyPr vert="horz" lIns="91787" tIns="45892" rIns="91787" bIns="4589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5" y="9446679"/>
            <a:ext cx="2971800" cy="497285"/>
          </a:xfrm>
          <a:prstGeom prst="rect">
            <a:avLst/>
          </a:prstGeom>
        </p:spPr>
        <p:txBody>
          <a:bodyPr vert="horz" lIns="91787" tIns="45892" rIns="91787" bIns="45892" rtlCol="0" anchor="b"/>
          <a:lstStyle>
            <a:lvl1pPr algn="r">
              <a:defRPr sz="1200"/>
            </a:lvl1pPr>
          </a:lstStyle>
          <a:p>
            <a:fld id="{829453B8-6334-4F44-93C9-CAC6BE7CF1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9453B8-6334-4F44-93C9-CAC6BE7CF1D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E8FA-C67F-4CAE-A427-DC066293CF58}" type="datetime1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876256" y="6492875"/>
            <a:ext cx="2133600" cy="365125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5017A2C1-D411-41E1-A166-BF9A4D317A7F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3904B-01CD-401C-9D22-329BA690BC0B}" type="datetime1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A2C1-D411-41E1-A166-BF9A4D317A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EBCE-CD18-4EDF-91B2-1C3E3A4F6179}" type="datetime1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A2C1-D411-41E1-A166-BF9A4D317A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100"/>
            </a:lvl1pPr>
            <a:lvl2pPr>
              <a:defRPr sz="1050"/>
            </a:lvl2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FA4EE-A93E-4789-8B05-49D2A99496FB}" type="datetime1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A2C1-D411-41E1-A166-BF9A4D317A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D5722-8AA6-4775-A808-7207BE6D4BDA}" type="datetime1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A2C1-D411-41E1-A166-BF9A4D317A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02CA1-7980-4241-94D2-8E48DA0C7E65}" type="datetime1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A2C1-D411-41E1-A166-BF9A4D317A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0B79-6F53-4810-AE8E-462060D342E1}" type="datetime1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A2C1-D411-41E1-A166-BF9A4D317A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0F310-2325-4983-9587-A8414FD1B723}" type="datetime1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A2C1-D411-41E1-A166-BF9A4D317A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6785-4626-40B3-97E1-5301286DB6EE}" type="datetime1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A2C1-D411-41E1-A166-BF9A4D317A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3F6A3-6087-4419-9CF6-42B64B1ECDD6}" type="datetime1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A2C1-D411-41E1-A166-BF9A4D317A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1B2E7-DD63-49E3-9F36-67EEA5BBE821}" type="datetime1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7A2C1-D411-41E1-A166-BF9A4D317A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3E720-DDE5-43C5-B643-C039C355B3B0}" type="datetime1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7A2C1-D411-41E1-A166-BF9A4D317A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1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05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グループ化 17"/>
          <p:cNvGrpSpPr/>
          <p:nvPr/>
        </p:nvGrpSpPr>
        <p:grpSpPr>
          <a:xfrm>
            <a:off x="4591984" y="625702"/>
            <a:ext cx="4460400" cy="6134830"/>
            <a:chOff x="4817264" y="743172"/>
            <a:chExt cx="4147224" cy="5995828"/>
          </a:xfrm>
        </p:grpSpPr>
        <p:sp>
          <p:nvSpPr>
            <p:cNvPr id="54" name="正方形/長方形 53"/>
            <p:cNvSpPr/>
            <p:nvPr/>
          </p:nvSpPr>
          <p:spPr>
            <a:xfrm>
              <a:off x="4817264" y="976560"/>
              <a:ext cx="4140000" cy="576244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5" name="正方形/長方形 54"/>
            <p:cNvSpPr/>
            <p:nvPr/>
          </p:nvSpPr>
          <p:spPr>
            <a:xfrm>
              <a:off x="4824488" y="743172"/>
              <a:ext cx="4140000" cy="23755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200" dirty="0"/>
                <a:t>本年度の具体的な実施</a:t>
              </a:r>
              <a:r>
                <a:rPr kumimoji="1" lang="ja-JP" altLang="en-US" sz="1200" dirty="0"/>
                <a:t>内容</a:t>
              </a:r>
              <a:endParaRPr kumimoji="1" lang="ja-JP" altLang="en-US" dirty="0"/>
            </a:p>
          </p:txBody>
        </p:sp>
      </p:grpSp>
      <p:grpSp>
        <p:nvGrpSpPr>
          <p:cNvPr id="15" name="グループ化 14"/>
          <p:cNvGrpSpPr/>
          <p:nvPr/>
        </p:nvGrpSpPr>
        <p:grpSpPr>
          <a:xfrm>
            <a:off x="98487" y="625702"/>
            <a:ext cx="4460179" cy="6134830"/>
            <a:chOff x="182679" y="743172"/>
            <a:chExt cx="4140874" cy="5926188"/>
          </a:xfrm>
        </p:grpSpPr>
        <p:sp>
          <p:nvSpPr>
            <p:cNvPr id="14" name="正方形/長方形 13"/>
            <p:cNvSpPr/>
            <p:nvPr/>
          </p:nvSpPr>
          <p:spPr>
            <a:xfrm>
              <a:off x="182679" y="976560"/>
              <a:ext cx="4140000" cy="56928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1" name="正方形/長方形 50"/>
            <p:cNvSpPr/>
            <p:nvPr/>
          </p:nvSpPr>
          <p:spPr>
            <a:xfrm>
              <a:off x="183553" y="743172"/>
              <a:ext cx="4140000" cy="23755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/>
                <a:t>事業の目的・目標・計画</a:t>
              </a:r>
              <a:endParaRPr kumimoji="1" lang="ja-JP" altLang="en-US" sz="1600" dirty="0"/>
            </a:p>
          </p:txBody>
        </p:sp>
      </p:grpSp>
      <p:sp>
        <p:nvSpPr>
          <p:cNvPr id="7" name="テキスト ボックス 6"/>
          <p:cNvSpPr txBox="1"/>
          <p:nvPr/>
        </p:nvSpPr>
        <p:spPr>
          <a:xfrm>
            <a:off x="34236" y="23416"/>
            <a:ext cx="1441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事業名：〇〇〇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55989" y="3034967"/>
            <a:ext cx="3906913" cy="2616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〇〇〇〇</a:t>
            </a:r>
            <a:endParaRPr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631895" y="896272"/>
            <a:ext cx="4131986" cy="260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1100" b="1" u="sng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lang="ja-JP" altLang="en-US" dirty="0"/>
              <a:t>令和７年度の実施内容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751475" y="1175174"/>
            <a:ext cx="40593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 algn="just">
              <a:buFont typeface="+mj-lt"/>
              <a:buAutoNum type="arabicPeriod"/>
            </a:pP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○○○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28600" indent="-228600" algn="just">
              <a:buFont typeface="+mj-lt"/>
              <a:buAutoNum type="arabicPeriod"/>
            </a:pP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○○○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99764" y="2763774"/>
            <a:ext cx="29240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1100" b="1" u="sng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lang="ja-JP" altLang="en-US" dirty="0"/>
              <a:t>事業の目標</a:t>
            </a:r>
          </a:p>
        </p:txBody>
      </p:sp>
      <p:grpSp>
        <p:nvGrpSpPr>
          <p:cNvPr id="23" name="グループ化 22"/>
          <p:cNvGrpSpPr/>
          <p:nvPr/>
        </p:nvGrpSpPr>
        <p:grpSpPr>
          <a:xfrm>
            <a:off x="4644052" y="2967127"/>
            <a:ext cx="3577316" cy="648073"/>
            <a:chOff x="4788024" y="1844824"/>
            <a:chExt cx="3577316" cy="648073"/>
          </a:xfrm>
        </p:grpSpPr>
        <p:sp>
          <p:nvSpPr>
            <p:cNvPr id="42" name="テキスト ボックス 41"/>
            <p:cNvSpPr txBox="1"/>
            <p:nvPr/>
          </p:nvSpPr>
          <p:spPr>
            <a:xfrm>
              <a:off x="4788024" y="1844824"/>
              <a:ext cx="161503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100" b="1" u="sng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本年度の事業実施体制</a:t>
              </a:r>
              <a:endParaRPr lang="ru-RU" altLang="ja-JP" sz="110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5508105" y="2152455"/>
              <a:ext cx="1087968" cy="32529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/>
                <a:t>○○○社</a:t>
              </a:r>
            </a:p>
          </p:txBody>
        </p:sp>
        <p:sp>
          <p:nvSpPr>
            <p:cNvPr id="46" name="正方形/長方形 45"/>
            <p:cNvSpPr/>
            <p:nvPr/>
          </p:nvSpPr>
          <p:spPr>
            <a:xfrm>
              <a:off x="7211819" y="2152455"/>
              <a:ext cx="1153521" cy="34044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200" dirty="0"/>
                <a:t>××</a:t>
              </a:r>
              <a:r>
                <a:rPr kumimoji="1" lang="ja-JP" altLang="en-US" sz="1200" dirty="0"/>
                <a:t>社</a:t>
              </a:r>
              <a:endParaRPr kumimoji="1" lang="en-US" altLang="ja-JP" sz="1200" dirty="0"/>
            </a:p>
          </p:txBody>
        </p:sp>
      </p:grpSp>
      <p:sp>
        <p:nvSpPr>
          <p:cNvPr id="95" name="テキスト ボックス 94"/>
          <p:cNvSpPr txBox="1"/>
          <p:nvPr/>
        </p:nvSpPr>
        <p:spPr>
          <a:xfrm>
            <a:off x="6922746" y="3618828"/>
            <a:ext cx="17526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78105" algn="just">
              <a:buFont typeface="Arial" panose="020B0604020202020204" pitchFamily="34" charset="0"/>
              <a:buChar char="•"/>
            </a:pP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〇〇の実施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78105" algn="just">
              <a:buFont typeface="Arial" panose="020B0604020202020204" pitchFamily="34" charset="0"/>
              <a:buChar char="•"/>
            </a:pP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××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の実施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5" name="直線コネクタ 24"/>
          <p:cNvCxnSpPr>
            <a:stCxn id="60" idx="3"/>
          </p:cNvCxnSpPr>
          <p:nvPr/>
        </p:nvCxnSpPr>
        <p:spPr>
          <a:xfrm>
            <a:off x="6452101" y="3437404"/>
            <a:ext cx="6157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テキスト ボックス 56"/>
          <p:cNvSpPr txBox="1"/>
          <p:nvPr/>
        </p:nvSpPr>
        <p:spPr>
          <a:xfrm>
            <a:off x="95320" y="897011"/>
            <a:ext cx="19552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1100" b="1" u="sng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lang="ja-JP" altLang="en-US" dirty="0"/>
              <a:t>事業の概要・必要性</a:t>
            </a: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167329" y="1188813"/>
            <a:ext cx="3906913" cy="2616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○○○〇</a:t>
            </a:r>
            <a:endParaRPr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吹き出し: 角を丸めた四角形 4"/>
          <p:cNvSpPr/>
          <p:nvPr/>
        </p:nvSpPr>
        <p:spPr>
          <a:xfrm>
            <a:off x="565951" y="1651081"/>
            <a:ext cx="3214544" cy="523220"/>
          </a:xfrm>
          <a:prstGeom prst="wedgeRoundRectCallout">
            <a:avLst>
              <a:gd name="adj1" fmla="val -52900"/>
              <a:gd name="adj2" fmla="val -48782"/>
              <a:gd name="adj3" fmla="val 16667"/>
            </a:avLst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dirty="0">
                <a:solidFill>
                  <a:schemeClr val="tx1"/>
                </a:solidFill>
              </a:rPr>
              <a:t>取組</a:t>
            </a:r>
            <a:r>
              <a:rPr kumimoji="1" lang="ja-JP" altLang="en-US" sz="1200" dirty="0">
                <a:solidFill>
                  <a:schemeClr val="tx1"/>
                </a:solidFill>
              </a:rPr>
              <a:t>の概要を簡潔に示した上で、本事業</a:t>
            </a:r>
            <a:r>
              <a:rPr lang="ja-JP" altLang="en-US" sz="1200" dirty="0">
                <a:solidFill>
                  <a:schemeClr val="tx1"/>
                </a:solidFill>
              </a:rPr>
              <a:t>が</a:t>
            </a:r>
            <a:r>
              <a:rPr kumimoji="1" lang="ja-JP" altLang="en-US" sz="1200" dirty="0">
                <a:solidFill>
                  <a:schemeClr val="tx1"/>
                </a:solidFill>
              </a:rPr>
              <a:t>必要な理由・背景を記載下さい。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2" name="吹き出し: 角を丸めた四角形 31"/>
          <p:cNvSpPr/>
          <p:nvPr/>
        </p:nvSpPr>
        <p:spPr>
          <a:xfrm>
            <a:off x="9618528" y="501407"/>
            <a:ext cx="3744416" cy="919401"/>
          </a:xfrm>
          <a:prstGeom prst="wedgeRoundRectCallout">
            <a:avLst>
              <a:gd name="adj1" fmla="val -61924"/>
              <a:gd name="adj2" fmla="val -51974"/>
              <a:gd name="adj3" fmla="val 16667"/>
            </a:avLst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事業名、事業者名、</a:t>
            </a:r>
            <a:r>
              <a:rPr lang="ja-JP" altLang="en-US" sz="1200" dirty="0">
                <a:solidFill>
                  <a:schemeClr val="tx1"/>
                </a:solidFill>
              </a:rPr>
              <a:t>事業費（補助事業に要する経費）</a:t>
            </a:r>
            <a:r>
              <a:rPr kumimoji="1" lang="ja-JP" altLang="en-US" sz="1200" dirty="0">
                <a:solidFill>
                  <a:schemeClr val="tx1"/>
                </a:solidFill>
              </a:rPr>
              <a:t>を記載下さい。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rgbClr val="FF0000"/>
                </a:solidFill>
              </a:rPr>
              <a:t>単年度事業の場合は「</a:t>
            </a:r>
            <a:r>
              <a:rPr lang="zh-TW" altLang="en-US" sz="1200" dirty="0">
                <a:solidFill>
                  <a:srgbClr val="FF0000"/>
                </a:solidFill>
              </a:rPr>
              <a:t>令和８年度事業費　〇〇円</a:t>
            </a:r>
            <a:r>
              <a:rPr lang="ja-JP" altLang="en-US" sz="1200" dirty="0">
                <a:solidFill>
                  <a:srgbClr val="FF0000"/>
                </a:solidFill>
              </a:rPr>
              <a:t>」を削除して下さい。</a:t>
            </a:r>
            <a:endParaRPr lang="en-US" altLang="ja-JP" sz="1200" dirty="0">
              <a:solidFill>
                <a:srgbClr val="FF0000"/>
              </a:solidFill>
            </a:endParaRPr>
          </a:p>
        </p:txBody>
      </p:sp>
      <p:sp>
        <p:nvSpPr>
          <p:cNvPr id="34" name="吹き出し: 角を丸めた四角形 33"/>
          <p:cNvSpPr/>
          <p:nvPr/>
        </p:nvSpPr>
        <p:spPr>
          <a:xfrm>
            <a:off x="502370" y="3292393"/>
            <a:ext cx="3096345" cy="1000703"/>
          </a:xfrm>
          <a:prstGeom prst="wedgeRoundRectCallout">
            <a:avLst>
              <a:gd name="adj1" fmla="val -53858"/>
              <a:gd name="adj2" fmla="val -44456"/>
              <a:gd name="adj3" fmla="val 16667"/>
            </a:avLst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原子力産業の維持・拡大の観点からの本事業の目標、本事業内の実施事項に係る目標の両者を記載下さい</a:t>
            </a:r>
            <a:r>
              <a:rPr lang="ja-JP" altLang="en-US" sz="1200" dirty="0">
                <a:solidFill>
                  <a:schemeClr val="tx1"/>
                </a:solidFill>
              </a:rPr>
              <a:t>。事業全体の内、本年度の事業における目標も区別して記載下さい。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5" name="吹き出し: 角を丸めた四角形 34"/>
          <p:cNvSpPr/>
          <p:nvPr/>
        </p:nvSpPr>
        <p:spPr>
          <a:xfrm>
            <a:off x="5090333" y="1685278"/>
            <a:ext cx="2337514" cy="576064"/>
          </a:xfrm>
          <a:prstGeom prst="wedgeRoundRectCallout">
            <a:avLst>
              <a:gd name="adj1" fmla="val -57044"/>
              <a:gd name="adj2" fmla="val -47326"/>
              <a:gd name="adj3" fmla="val 16667"/>
            </a:avLst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dirty="0">
                <a:solidFill>
                  <a:schemeClr val="tx1"/>
                </a:solidFill>
              </a:rPr>
              <a:t>本</a:t>
            </a:r>
            <a:r>
              <a:rPr kumimoji="1" lang="ja-JP" altLang="en-US" sz="1200" dirty="0">
                <a:solidFill>
                  <a:schemeClr val="tx1"/>
                </a:solidFill>
              </a:rPr>
              <a:t>年度事業における実施内容について簡潔に記載下さい。</a:t>
            </a:r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36" name="吹き出し: 角を丸めた四角形 35"/>
          <p:cNvSpPr/>
          <p:nvPr/>
        </p:nvSpPr>
        <p:spPr>
          <a:xfrm>
            <a:off x="6159120" y="4107982"/>
            <a:ext cx="2337514" cy="576064"/>
          </a:xfrm>
          <a:prstGeom prst="wedgeRoundRectCallout">
            <a:avLst>
              <a:gd name="adj1" fmla="val -57885"/>
              <a:gd name="adj2" fmla="val -52447"/>
              <a:gd name="adj3" fmla="val 16667"/>
            </a:avLst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本年度事業の実施体制を記載下さい。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155988" y="4314351"/>
            <a:ext cx="3906913" cy="2616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〇〇〇〇</a:t>
            </a:r>
            <a:endParaRPr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四角形: 角を丸くする 30"/>
          <p:cNvSpPr/>
          <p:nvPr/>
        </p:nvSpPr>
        <p:spPr>
          <a:xfrm>
            <a:off x="3675449" y="3646071"/>
            <a:ext cx="1912892" cy="576064"/>
          </a:xfrm>
          <a:prstGeom prst="roundRect">
            <a:avLst/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図表や写真等を用いて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r>
              <a:rPr kumimoji="1" lang="ja-JP" altLang="en-US" sz="1200" dirty="0">
                <a:solidFill>
                  <a:srgbClr val="FF0000"/>
                </a:solidFill>
              </a:rPr>
              <a:t>分かりやすく記載下さい。</a:t>
            </a:r>
            <a:endParaRPr kumimoji="1" lang="en-US" altLang="ja-JP" sz="1200" dirty="0">
              <a:solidFill>
                <a:srgbClr val="FF0000"/>
              </a:solidFill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631895" y="4913670"/>
            <a:ext cx="29240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1100" b="1" u="sng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lang="ja-JP" altLang="en-US" dirty="0"/>
              <a:t>実施スケジュール</a:t>
            </a:r>
          </a:p>
        </p:txBody>
      </p:sp>
      <p:sp>
        <p:nvSpPr>
          <p:cNvPr id="38" name="吹き出し: 角を丸めた四角形 37"/>
          <p:cNvSpPr/>
          <p:nvPr/>
        </p:nvSpPr>
        <p:spPr>
          <a:xfrm>
            <a:off x="5061180" y="5419707"/>
            <a:ext cx="3096345" cy="576064"/>
          </a:xfrm>
          <a:prstGeom prst="wedgeRoundRectCallout">
            <a:avLst>
              <a:gd name="adj1" fmla="val -53858"/>
              <a:gd name="adj2" fmla="val -44456"/>
              <a:gd name="adj3" fmla="val 16667"/>
            </a:avLst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複数年度の事業を計画している場合には、次年度以降の計画及び概算費用も記載下さい。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E1E6869-982C-4103-DD92-D36A2DB90ED0}"/>
              </a:ext>
            </a:extLst>
          </p:cNvPr>
          <p:cNvSpPr txBox="1"/>
          <p:nvPr/>
        </p:nvSpPr>
        <p:spPr>
          <a:xfrm>
            <a:off x="5096590" y="348045"/>
            <a:ext cx="410240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令和７年度事業費　</a:t>
            </a: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xxx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円　令和８年度事業費　</a:t>
            </a: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xxx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円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（補助率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1/2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ja-JP" altLang="en-US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D1BF227-52FA-EB8D-79AD-B1BC31591CE8}"/>
              </a:ext>
            </a:extLst>
          </p:cNvPr>
          <p:cNvSpPr txBox="1"/>
          <p:nvPr/>
        </p:nvSpPr>
        <p:spPr>
          <a:xfrm>
            <a:off x="14603" y="332656"/>
            <a:ext cx="20313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間接補助事業者名：〇〇〇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557996A-2118-316B-E3C7-5BA66776EAB6}"/>
              </a:ext>
            </a:extLst>
          </p:cNvPr>
          <p:cNvSpPr txBox="1"/>
          <p:nvPr/>
        </p:nvSpPr>
        <p:spPr>
          <a:xfrm>
            <a:off x="8373128" y="22554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（様式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３）</a:t>
            </a:r>
            <a:endParaRPr kumimoji="1" lang="ja-JP" altLang="en-US" sz="1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メイリオ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7F5CBC09D45584B8EF473BCD079B9D7" ma:contentTypeVersion="21" ma:contentTypeDescription="新しいドキュメントを作成します。" ma:contentTypeScope="" ma:versionID="fe13b6b6c2ea0299752390032fdc8205">
  <xsd:schema xmlns:xsd="http://www.w3.org/2001/XMLSchema" xmlns:xs="http://www.w3.org/2001/XMLSchema" xmlns:p="http://schemas.microsoft.com/office/2006/metadata/properties" xmlns:ns2="321e8871-1c24-4f8a-8f1d-b9016d52d4a3" xmlns:ns3="8ee52e10-ab1a-4c94-9d82-ab5dbf513320" targetNamespace="http://schemas.microsoft.com/office/2006/metadata/properties" ma:root="true" ma:fieldsID="a27c41911092a132a016a46fdbec37de" ns2:_="" ns3:_="">
    <xsd:import namespace="321e8871-1c24-4f8a-8f1d-b9016d52d4a3"/>
    <xsd:import namespace="8ee52e10-ab1a-4c94-9d82-ab5dbf5133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_Flow_SignoffStatus" minOccurs="0"/>
                <xsd:element ref="ns2:MediaServiceBillingMetadata" minOccurs="0"/>
                <xsd:element ref="ns2:_x66f4__x65b0__x6642__x523b_" minOccurs="0"/>
                <xsd:element ref="ns2:_x65e5__x4ed8__x3068__x6642__x523b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1e8871-1c24-4f8a-8f1d-b9016d52d4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f804ebf9-b652-43cc-9369-06696671cd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1" nillable="true" ma:displayName="承認の状態" ma:internalName="_x0024_Resources_x003a_core_x002c_Signoff_Status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66f4__x65b0__x6642__x523b_" ma:index="23" nillable="true" ma:displayName="更新時刻" ma:format="DateTime" ma:internalName="_x66f4__x65b0__x6642__x523b_">
      <xsd:simpleType>
        <xsd:restriction base="dms:DateTime"/>
      </xsd:simpleType>
    </xsd:element>
    <xsd:element name="_x65e5__x4ed8__x3068__x6642__x523b_" ma:index="24" nillable="true" ma:displayName="日付と時刻" ma:format="DateTime" ma:internalName="_x65e5__x4ed8__x3068__x6642__x523b_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e52e10-ab1a-4c94-9d82-ab5dbf51332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ae99ec8-9ab7-4d58-9f97-a9fcb5e8df7b}" ma:internalName="TaxCatchAll" ma:showField="CatchAllData" ma:web="8ee52e10-ab1a-4c94-9d82-ab5dbf5133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21e8871-1c24-4f8a-8f1d-b9016d52d4a3">
      <Terms xmlns="http://schemas.microsoft.com/office/infopath/2007/PartnerControls"/>
    </lcf76f155ced4ddcb4097134ff3c332f>
    <TaxCatchAll xmlns="8ee52e10-ab1a-4c94-9d82-ab5dbf513320" xsi:nil="true"/>
    <_x66f4__x65b0__x6642__x523b_ xmlns="321e8871-1c24-4f8a-8f1d-b9016d52d4a3" xsi:nil="true"/>
    <_x65e5__x4ed8__x3068__x6642__x523b_ xmlns="321e8871-1c24-4f8a-8f1d-b9016d52d4a3" xsi:nil="true"/>
    <_Flow_SignoffStatus xmlns="321e8871-1c24-4f8a-8f1d-b9016d52d4a3" xsi:nil="true"/>
  </documentManagement>
</p:properties>
</file>

<file path=customXml/itemProps1.xml><?xml version="1.0" encoding="utf-8"?>
<ds:datastoreItem xmlns:ds="http://schemas.openxmlformats.org/officeDocument/2006/customXml" ds:itemID="{21612787-55BF-4286-AFB4-0E0B8DD0E93F}"/>
</file>

<file path=customXml/itemProps2.xml><?xml version="1.0" encoding="utf-8"?>
<ds:datastoreItem xmlns:ds="http://schemas.openxmlformats.org/officeDocument/2006/customXml" ds:itemID="{D7F293E9-CB35-4D57-B3A5-465119459B1D}"/>
</file>

<file path=customXml/itemProps3.xml><?xml version="1.0" encoding="utf-8"?>
<ds:datastoreItem xmlns:ds="http://schemas.openxmlformats.org/officeDocument/2006/customXml" ds:itemID="{6E291414-7AC8-4F2C-A808-53A74645701E}"/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233</Words>
  <Application>Microsoft Office PowerPoint</Application>
  <PresentationFormat>画面に合わせる (4:3)</PresentationFormat>
  <Paragraphs>30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メイリオ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MRI</dc:creator>
  <cp:lastModifiedBy>Windows ユーザー</cp:lastModifiedBy>
  <cp:revision>530</cp:revision>
  <cp:lastPrinted>2020-02-02T10:50:00Z</cp:lastPrinted>
  <dcterms:created xsi:type="dcterms:W3CDTF">2014-11-04T04:24:00Z</dcterms:created>
  <dcterms:modified xsi:type="dcterms:W3CDTF">2025-06-09T02:37:52Z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0x01010027F5CBC09D45584B8EF473BCD079B9D7</vt:lpwstr>
  </property>
  <property fmtid="{D5CDD505-2E9C-101B-9397-08002B2CF9AE}" pid="3" name="KSOProductBuildVer">
    <vt:lpwstr>1041-10.8.2.6704</vt:lpwstr>
  </property>
</Properties>
</file>