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6"/>
  </p:notesMasterIdLst>
  <p:sldIdLst>
    <p:sldId id="274" r:id="rId5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4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西本 拓生" userId="4f2f6457-34ec-44ba-a0af-94d4e82d8b56" providerId="ADAL" clId="{D26D1A18-B5B6-4AA3-9B3E-0A4FE4E170FA}"/>
    <pc:docChg chg="undo custSel modSld">
      <pc:chgData name="西本 拓生" userId="4f2f6457-34ec-44ba-a0af-94d4e82d8b56" providerId="ADAL" clId="{D26D1A18-B5B6-4AA3-9B3E-0A4FE4E170FA}" dt="2026-01-07T05:48:52.795" v="179" actId="6549"/>
      <pc:docMkLst>
        <pc:docMk/>
      </pc:docMkLst>
      <pc:sldChg chg="modSp mod">
        <pc:chgData name="西本 拓生" userId="4f2f6457-34ec-44ba-a0af-94d4e82d8b56" providerId="ADAL" clId="{D26D1A18-B5B6-4AA3-9B3E-0A4FE4E170FA}" dt="2026-01-07T05:48:52.795" v="179" actId="6549"/>
        <pc:sldMkLst>
          <pc:docMk/>
          <pc:sldMk cId="0" sldId="274"/>
        </pc:sldMkLst>
        <pc:spChg chg="mod">
          <ac:chgData name="西本 拓生" userId="4f2f6457-34ec-44ba-a0af-94d4e82d8b56" providerId="ADAL" clId="{D26D1A18-B5B6-4AA3-9B3E-0A4FE4E170FA}" dt="2026-01-07T05:48:52.795" v="179" actId="6549"/>
          <ac:spMkLst>
            <pc:docMk/>
            <pc:sldMk cId="0" sldId="274"/>
            <ac:spMk id="2" creationId="{7C94260C-2D51-E847-BBFC-C26C8718ED07}"/>
          </ac:spMkLst>
        </pc:spChg>
        <pc:spChg chg="mod">
          <ac:chgData name="西本 拓生" userId="4f2f6457-34ec-44ba-a0af-94d4e82d8b56" providerId="ADAL" clId="{D26D1A18-B5B6-4AA3-9B3E-0A4FE4E170FA}" dt="2026-01-07T05:40:51.720" v="38" actId="1076"/>
          <ac:spMkLst>
            <pc:docMk/>
            <pc:sldMk cId="0" sldId="274"/>
            <ac:spMk id="6" creationId="{397BB04B-7542-F5FF-9BF2-B44B9A64B7FB}"/>
          </ac:spMkLst>
        </pc:spChg>
        <pc:spChg chg="mod">
          <ac:chgData name="西本 拓生" userId="4f2f6457-34ec-44ba-a0af-94d4e82d8b56" providerId="ADAL" clId="{D26D1A18-B5B6-4AA3-9B3E-0A4FE4E170FA}" dt="2026-01-07T05:45:00.887" v="144" actId="14100"/>
          <ac:spMkLst>
            <pc:docMk/>
            <pc:sldMk cId="0" sldId="274"/>
            <ac:spMk id="9" creationId="{A75B0869-D912-E476-9017-9934F49DD4E1}"/>
          </ac:spMkLst>
        </pc:spChg>
        <pc:spChg chg="mod">
          <ac:chgData name="西本 拓生" userId="4f2f6457-34ec-44ba-a0af-94d4e82d8b56" providerId="ADAL" clId="{D26D1A18-B5B6-4AA3-9B3E-0A4FE4E170FA}" dt="2026-01-07T05:44:54.184" v="141" actId="14100"/>
          <ac:spMkLst>
            <pc:docMk/>
            <pc:sldMk cId="0" sldId="274"/>
            <ac:spMk id="59" creationId="{00000000-0000-0000-0000-000000000000}"/>
          </ac:spMkLst>
        </pc:spChg>
      </pc:sldChg>
    </pc:docChg>
  </pc:docChgLst>
  <pc:docChgLst>
    <pc:chgData name="髙野 駿" userId="1c490706-1486-4d87-94ef-1c057f9526c2" providerId="ADAL" clId="{9D3A0DD2-DF00-4003-A53C-BB3B780F21D6}"/>
    <pc:docChg chg="undo custSel modSld">
      <pc:chgData name="髙野 駿" userId="1c490706-1486-4d87-94ef-1c057f9526c2" providerId="ADAL" clId="{9D3A0DD2-DF00-4003-A53C-BB3B780F21D6}" dt="2026-01-09T01:56:21.526" v="141" actId="207"/>
      <pc:docMkLst>
        <pc:docMk/>
      </pc:docMkLst>
      <pc:sldChg chg="modSp mod">
        <pc:chgData name="髙野 駿" userId="1c490706-1486-4d87-94ef-1c057f9526c2" providerId="ADAL" clId="{9D3A0DD2-DF00-4003-A53C-BB3B780F21D6}" dt="2026-01-09T01:56:21.526" v="141" actId="207"/>
        <pc:sldMkLst>
          <pc:docMk/>
          <pc:sldMk cId="0" sldId="274"/>
        </pc:sldMkLst>
        <pc:spChg chg="mod">
          <ac:chgData name="髙野 駿" userId="1c490706-1486-4d87-94ef-1c057f9526c2" providerId="ADAL" clId="{9D3A0DD2-DF00-4003-A53C-BB3B780F21D6}" dt="2026-01-09T01:56:17.207" v="139" actId="207"/>
          <ac:spMkLst>
            <pc:docMk/>
            <pc:sldMk cId="0" sldId="274"/>
            <ac:spMk id="2" creationId="{7C94260C-2D51-E847-BBFC-C26C8718ED07}"/>
          </ac:spMkLst>
        </pc:spChg>
        <pc:spChg chg="mod">
          <ac:chgData name="髙野 駿" userId="1c490706-1486-4d87-94ef-1c057f9526c2" providerId="ADAL" clId="{9D3A0DD2-DF00-4003-A53C-BB3B780F21D6}" dt="2026-01-09T01:56:21.526" v="141" actId="207"/>
          <ac:spMkLst>
            <pc:docMk/>
            <pc:sldMk cId="0" sldId="274"/>
            <ac:spMk id="59" creationId="{00000000-0000-0000-0000-000000000000}"/>
          </ac:spMkLst>
        </pc:spChg>
      </pc:sldChg>
    </pc:docChg>
  </pc:docChgLst>
  <pc:docChgLst>
    <pc:chgData name="氏家 章宏" userId="d1264b82-e0bb-440a-a72f-e670b179ac8b" providerId="ADAL" clId="{5C003807-81E3-4266-971E-CDC83B255683}"/>
    <pc:docChg chg="undo custSel modSld">
      <pc:chgData name="氏家 章宏" userId="d1264b82-e0bb-440a-a72f-e670b179ac8b" providerId="ADAL" clId="{5C003807-81E3-4266-971E-CDC83B255683}" dt="2025-06-09T02:37:52.067" v="421" actId="403"/>
      <pc:docMkLst>
        <pc:docMk/>
      </pc:docMkLst>
      <pc:sldChg chg="addSp modSp mod">
        <pc:chgData name="氏家 章宏" userId="d1264b82-e0bb-440a-a72f-e670b179ac8b" providerId="ADAL" clId="{5C003807-81E3-4266-971E-CDC83B255683}" dt="2025-06-09T02:37:52.067" v="421" actId="403"/>
        <pc:sldMkLst>
          <pc:docMk/>
          <pc:sldMk cId="0" sldId="274"/>
        </pc:sldMkLst>
      </pc:sldChg>
    </pc:docChg>
  </pc:docChgLst>
  <pc:docChgLst>
    <pc:chgData name="氏家 章宏" userId="d1264b82-e0bb-440a-a72f-e670b179ac8b" providerId="ADAL" clId="{351586F3-29E3-4390-9451-4832C3293D44}"/>
    <pc:docChg chg="undo custSel addSld delSld modSld modMainMaster">
      <pc:chgData name="氏家 章宏" userId="d1264b82-e0bb-440a-a72f-e670b179ac8b" providerId="ADAL" clId="{351586F3-29E3-4390-9451-4832C3293D44}" dt="2026-01-09T06:29:25.588" v="7696" actId="14100"/>
      <pc:docMkLst>
        <pc:docMk/>
      </pc:docMkLst>
      <pc:sldChg chg="addSp delSp modSp mod">
        <pc:chgData name="氏家 章宏" userId="d1264b82-e0bb-440a-a72f-e670b179ac8b" providerId="ADAL" clId="{351586F3-29E3-4390-9451-4832C3293D44}" dt="2026-01-09T06:29:25.588" v="7696" actId="14100"/>
        <pc:sldMkLst>
          <pc:docMk/>
          <pc:sldMk cId="0" sldId="274"/>
        </pc:sldMkLst>
        <pc:spChg chg="add mod">
          <ac:chgData name="氏家 章宏" userId="d1264b82-e0bb-440a-a72f-e670b179ac8b" providerId="ADAL" clId="{351586F3-29E3-4390-9451-4832C3293D44}" dt="2026-01-09T06:27:54.996" v="7691" actId="207"/>
          <ac:spMkLst>
            <pc:docMk/>
            <pc:sldMk cId="0" sldId="274"/>
            <ac:spMk id="2" creationId="{7C94260C-2D51-E847-BBFC-C26C8718ED07}"/>
          </ac:spMkLst>
        </pc:spChg>
        <pc:spChg chg="mod">
          <ac:chgData name="氏家 章宏" userId="d1264b82-e0bb-440a-a72f-e670b179ac8b" providerId="ADAL" clId="{351586F3-29E3-4390-9451-4832C3293D44}" dt="2026-01-06T23:57:10.480" v="7659" actId="554"/>
          <ac:spMkLst>
            <pc:docMk/>
            <pc:sldMk cId="0" sldId="274"/>
            <ac:spMk id="3" creationId="{2E1E6869-982C-4103-DD92-D36A2DB90ED0}"/>
          </ac:spMkLst>
        </pc:spChg>
        <pc:spChg chg="mod">
          <ac:chgData name="氏家 章宏" userId="d1264b82-e0bb-440a-a72f-e670b179ac8b" providerId="ADAL" clId="{351586F3-29E3-4390-9451-4832C3293D44}" dt="2026-01-06T23:57:10.480" v="7659" actId="554"/>
          <ac:spMkLst>
            <pc:docMk/>
            <pc:sldMk cId="0" sldId="274"/>
            <ac:spMk id="4" creationId="{BD1BF227-52FA-EB8D-79AD-B1BC31591CE8}"/>
          </ac:spMkLst>
        </pc:spChg>
        <pc:spChg chg="add mod">
          <ac:chgData name="氏家 章宏" userId="d1264b82-e0bb-440a-a72f-e670b179ac8b" providerId="ADAL" clId="{351586F3-29E3-4390-9451-4832C3293D44}" dt="2026-01-06T23:56:14.151" v="7621" actId="552"/>
          <ac:spMkLst>
            <pc:docMk/>
            <pc:sldMk cId="0" sldId="274"/>
            <ac:spMk id="6" creationId="{397BB04B-7542-F5FF-9BF2-B44B9A64B7FB}"/>
          </ac:spMkLst>
        </pc:spChg>
        <pc:spChg chg="mod">
          <ac:chgData name="氏家 章宏" userId="d1264b82-e0bb-440a-a72f-e670b179ac8b" providerId="ADAL" clId="{351586F3-29E3-4390-9451-4832C3293D44}" dt="2026-01-06T23:52:23.893" v="7499" actId="1036"/>
          <ac:spMkLst>
            <pc:docMk/>
            <pc:sldMk cId="0" sldId="274"/>
            <ac:spMk id="7" creationId="{00000000-0000-0000-0000-000000000000}"/>
          </ac:spMkLst>
        </pc:spChg>
        <pc:spChg chg="add mod">
          <ac:chgData name="氏家 章宏" userId="d1264b82-e0bb-440a-a72f-e670b179ac8b" providerId="ADAL" clId="{351586F3-29E3-4390-9451-4832C3293D44}" dt="2026-01-06T23:56:53.802" v="7658" actId="1035"/>
          <ac:spMkLst>
            <pc:docMk/>
            <pc:sldMk cId="0" sldId="274"/>
            <ac:spMk id="9" creationId="{A75B0869-D912-E476-9017-9934F49DD4E1}"/>
          </ac:spMkLst>
        </pc:spChg>
        <pc:spChg chg="add mod">
          <ac:chgData name="氏家 章宏" userId="d1264b82-e0bb-440a-a72f-e670b179ac8b" providerId="ADAL" clId="{351586F3-29E3-4390-9451-4832C3293D44}" dt="2026-01-06T23:56:20.284" v="7622" actId="552"/>
          <ac:spMkLst>
            <pc:docMk/>
            <pc:sldMk cId="0" sldId="274"/>
            <ac:spMk id="19" creationId="{2EDCC805-1E85-0394-7D98-20F50B927ACE}"/>
          </ac:spMkLst>
        </pc:spChg>
        <pc:spChg chg="add mod">
          <ac:chgData name="氏家 章宏" userId="d1264b82-e0bb-440a-a72f-e670b179ac8b" providerId="ADAL" clId="{351586F3-29E3-4390-9451-4832C3293D44}" dt="2026-01-06T23:56:39.913" v="7644" actId="1036"/>
          <ac:spMkLst>
            <pc:docMk/>
            <pc:sldMk cId="0" sldId="274"/>
            <ac:spMk id="20" creationId="{3E359EC3-3181-702A-43E7-AA26F4FF4294}"/>
          </ac:spMkLst>
        </pc:spChg>
        <pc:spChg chg="add mod">
          <ac:chgData name="氏家 章宏" userId="d1264b82-e0bb-440a-a72f-e670b179ac8b" providerId="ADAL" clId="{351586F3-29E3-4390-9451-4832C3293D44}" dt="2026-01-06T23:50:23.262" v="7470" actId="6549"/>
          <ac:spMkLst>
            <pc:docMk/>
            <pc:sldMk cId="0" sldId="274"/>
            <ac:spMk id="27" creationId="{59B9C383-18B7-449C-B330-C4FFA9517915}"/>
          </ac:spMkLst>
        </pc:spChg>
        <pc:spChg chg="add mod">
          <ac:chgData name="氏家 章宏" userId="d1264b82-e0bb-440a-a72f-e670b179ac8b" providerId="ADAL" clId="{351586F3-29E3-4390-9451-4832C3293D44}" dt="2026-01-06T23:58:05.987" v="7687" actId="1076"/>
          <ac:spMkLst>
            <pc:docMk/>
            <pc:sldMk cId="0" sldId="274"/>
            <ac:spMk id="28" creationId="{5FB59308-ECF6-A680-937C-32AB82C371DC}"/>
          </ac:spMkLst>
        </pc:spChg>
        <pc:spChg chg="mod">
          <ac:chgData name="氏家 章宏" userId="d1264b82-e0bb-440a-a72f-e670b179ac8b" providerId="ADAL" clId="{351586F3-29E3-4390-9451-4832C3293D44}" dt="2026-01-06T23:58:13.364" v="7689" actId="1076"/>
          <ac:spMkLst>
            <pc:docMk/>
            <pc:sldMk cId="0" sldId="274"/>
            <ac:spMk id="31" creationId="{00000000-0000-0000-0000-000000000000}"/>
          </ac:spMkLst>
        </pc:spChg>
        <pc:spChg chg="mod">
          <ac:chgData name="氏家 章宏" userId="d1264b82-e0bb-440a-a72f-e670b179ac8b" providerId="ADAL" clId="{351586F3-29E3-4390-9451-4832C3293D44}" dt="2025-12-22T03:09:52.576" v="4024" actId="12"/>
          <ac:spMkLst>
            <pc:docMk/>
            <pc:sldMk cId="0" sldId="274"/>
            <ac:spMk id="32" creationId="{00000000-0000-0000-0000-000000000000}"/>
          </ac:spMkLst>
        </pc:spChg>
        <pc:spChg chg="mod">
          <ac:chgData name="氏家 章宏" userId="d1264b82-e0bb-440a-a72f-e670b179ac8b" providerId="ADAL" clId="{351586F3-29E3-4390-9451-4832C3293D44}" dt="2026-01-06T23:56:14.151" v="7621" actId="552"/>
          <ac:spMkLst>
            <pc:docMk/>
            <pc:sldMk cId="0" sldId="274"/>
            <ac:spMk id="57" creationId="{00000000-0000-0000-0000-000000000000}"/>
          </ac:spMkLst>
        </pc:spChg>
        <pc:spChg chg="mod">
          <ac:chgData name="氏家 章宏" userId="d1264b82-e0bb-440a-a72f-e670b179ac8b" providerId="ADAL" clId="{351586F3-29E3-4390-9451-4832C3293D44}" dt="2026-01-09T06:27:52.293" v="7690" actId="207"/>
          <ac:spMkLst>
            <pc:docMk/>
            <pc:sldMk cId="0" sldId="274"/>
            <ac:spMk id="59" creationId="{00000000-0000-0000-0000-000000000000}"/>
          </ac:spMkLst>
        </pc:spChg>
        <pc:graphicFrameChg chg="add mod modGraphic">
          <ac:chgData name="氏家 章宏" userId="d1264b82-e0bb-440a-a72f-e670b179ac8b" providerId="ADAL" clId="{351586F3-29E3-4390-9451-4832C3293D44}" dt="2026-01-09T06:29:25.588" v="7696" actId="14100"/>
          <ac:graphicFrameMkLst>
            <pc:docMk/>
            <pc:sldMk cId="0" sldId="274"/>
            <ac:graphicFrameMk id="21" creationId="{E87B9529-350F-83EC-D652-BB2CDC0969E2}"/>
          </ac:graphicFrameMkLst>
        </pc:graphicFrameChg>
      </pc:sldChg>
      <pc:sldChg chg="addSp delSp modSp add mod modShow">
        <pc:chgData name="氏家 章宏" userId="d1264b82-e0bb-440a-a72f-e670b179ac8b" providerId="ADAL" clId="{351586F3-29E3-4390-9451-4832C3293D44}" dt="2026-01-06T23:57:25.186" v="7661" actId="20577"/>
        <pc:sldMkLst>
          <pc:docMk/>
          <pc:sldMk cId="1877510449" sldId="275"/>
        </pc:sldMkLst>
        <pc:spChg chg="add mod">
          <ac:chgData name="氏家 章宏" userId="d1264b82-e0bb-440a-a72f-e670b179ac8b" providerId="ADAL" clId="{351586F3-29E3-4390-9451-4832C3293D44}" dt="2026-01-06T23:57:25.186" v="7661" actId="20577"/>
          <ac:spMkLst>
            <pc:docMk/>
            <pc:sldMk cId="1877510449" sldId="275"/>
            <ac:spMk id="3" creationId="{BA9558E1-BF99-44DF-CC37-6DE18ED6AD38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5" creationId="{11D4F6EF-A598-0697-ACE1-7B76FD3D30AD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6" creationId="{AA3E41F7-5EAB-854C-6789-51A569AAAA34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9" creationId="{D3A88256-D392-3375-BC6C-2DC7CCE480C1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11" creationId="{98C92720-32EA-95EC-B16D-0FD1F7CE117A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18" creationId="{4173A5D7-E3FE-9E6A-7365-35437F85CD0C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24" creationId="{2F5A7ADF-E296-D505-9B84-4F3FA7F865E3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26" creationId="{F8869F0D-FD6B-3E7C-E118-3E4A44EB5A07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35" creationId="{E3A70645-574F-FCC8-8652-9811DEB0E7AB}"/>
          </ac:spMkLst>
        </pc:spChg>
        <pc:spChg chg="add mod">
          <ac:chgData name="氏家 章宏" userId="d1264b82-e0bb-440a-a72f-e670b179ac8b" providerId="ADAL" clId="{351586F3-29E3-4390-9451-4832C3293D44}" dt="2025-12-22T04:03:04.080" v="4315"/>
          <ac:spMkLst>
            <pc:docMk/>
            <pc:sldMk cId="1877510449" sldId="275"/>
            <ac:spMk id="36" creationId="{DB8F4F67-A452-EEF4-9131-E7D90882F7CF}"/>
          </ac:spMkLst>
        </pc:spChg>
        <pc:spChg chg="mod">
          <ac:chgData name="氏家 章宏" userId="d1264b82-e0bb-440a-a72f-e670b179ac8b" providerId="ADAL" clId="{351586F3-29E3-4390-9451-4832C3293D44}" dt="2026-01-06T23:54:30.488" v="7540" actId="1035"/>
          <ac:spMkLst>
            <pc:docMk/>
            <pc:sldMk cId="1877510449" sldId="275"/>
            <ac:spMk id="37" creationId="{FDE4BD94-1D50-C3B6-D09D-9D25393B7686}"/>
          </ac:spMkLst>
        </pc:spChg>
        <pc:spChg chg="mod">
          <ac:chgData name="氏家 章宏" userId="d1264b82-e0bb-440a-a72f-e670b179ac8b" providerId="ADAL" clId="{351586F3-29E3-4390-9451-4832C3293D44}" dt="2026-01-06T23:54:30.488" v="7540" actId="1035"/>
          <ac:spMkLst>
            <pc:docMk/>
            <pc:sldMk cId="1877510449" sldId="275"/>
            <ac:spMk id="38" creationId="{2DAA1DE8-DB47-36B7-EA79-48E94547ECCD}"/>
          </ac:spMkLst>
        </pc:spChg>
        <pc:spChg chg="add mod">
          <ac:chgData name="氏家 章宏" userId="d1264b82-e0bb-440a-a72f-e670b179ac8b" providerId="ADAL" clId="{351586F3-29E3-4390-9451-4832C3293D44}" dt="2025-12-22T04:03:21.496" v="4320"/>
          <ac:spMkLst>
            <pc:docMk/>
            <pc:sldMk cId="1877510449" sldId="275"/>
            <ac:spMk id="67" creationId="{824064E9-B27F-2A3C-4659-B25C77D3A97F}"/>
          </ac:spMkLst>
        </pc:spChg>
      </pc:sldChg>
      <pc:sldChg chg="delSp modSp add del mod">
        <pc:chgData name="氏家 章宏" userId="d1264b82-e0bb-440a-a72f-e670b179ac8b" providerId="ADAL" clId="{351586F3-29E3-4390-9451-4832C3293D44}" dt="2025-12-22T02:50:24.767" v="2722" actId="47"/>
        <pc:sldMkLst>
          <pc:docMk/>
          <pc:sldMk cId="2054929275" sldId="275"/>
        </pc:sldMkLst>
      </pc:sldChg>
      <pc:sldChg chg="addSp delSp modSp add del mod">
        <pc:chgData name="氏家 章宏" userId="d1264b82-e0bb-440a-a72f-e670b179ac8b" providerId="ADAL" clId="{351586F3-29E3-4390-9451-4832C3293D44}" dt="2026-01-06T23:53:57.884" v="7529" actId="47"/>
        <pc:sldMkLst>
          <pc:docMk/>
          <pc:sldMk cId="1558660816" sldId="276"/>
        </pc:sldMkLst>
      </pc:sldChg>
      <pc:sldChg chg="addSp delSp modSp add del mod modClrScheme chgLayout">
        <pc:chgData name="氏家 章宏" userId="d1264b82-e0bb-440a-a72f-e670b179ac8b" providerId="ADAL" clId="{351586F3-29E3-4390-9451-4832C3293D44}" dt="2025-12-24T08:50:28.521" v="6449" actId="47"/>
        <pc:sldMkLst>
          <pc:docMk/>
          <pc:sldMk cId="459116748" sldId="277"/>
        </pc:sldMkLst>
      </pc:sldChg>
      <pc:sldChg chg="addSp delSp modSp add del mod">
        <pc:chgData name="氏家 章宏" userId="d1264b82-e0bb-440a-a72f-e670b179ac8b" providerId="ADAL" clId="{351586F3-29E3-4390-9451-4832C3293D44}" dt="2025-12-24T08:50:28.521" v="6449" actId="47"/>
        <pc:sldMkLst>
          <pc:docMk/>
          <pc:sldMk cId="3444886379" sldId="278"/>
        </pc:sldMkLst>
      </pc:sldChg>
      <pc:sldChg chg="addSp delSp modSp add del mod">
        <pc:chgData name="氏家 章宏" userId="d1264b82-e0bb-440a-a72f-e670b179ac8b" providerId="ADAL" clId="{351586F3-29E3-4390-9451-4832C3293D44}" dt="2025-12-24T08:50:28.521" v="6449" actId="47"/>
        <pc:sldMkLst>
          <pc:docMk/>
          <pc:sldMk cId="4163657782" sldId="279"/>
        </pc:sldMkLst>
      </pc:sldChg>
      <pc:sldChg chg="addSp delSp modSp add del mod">
        <pc:chgData name="氏家 章宏" userId="d1264b82-e0bb-440a-a72f-e670b179ac8b" providerId="ADAL" clId="{351586F3-29E3-4390-9451-4832C3293D44}" dt="2025-12-24T08:50:28.521" v="6449" actId="47"/>
        <pc:sldMkLst>
          <pc:docMk/>
          <pc:sldMk cId="1325911406" sldId="280"/>
        </pc:sldMkLst>
      </pc:sldChg>
      <pc:sldChg chg="addSp modSp new del mod modClrScheme chgLayout">
        <pc:chgData name="氏家 章宏" userId="d1264b82-e0bb-440a-a72f-e670b179ac8b" providerId="ADAL" clId="{351586F3-29E3-4390-9451-4832C3293D44}" dt="2025-12-22T04:58:14.937" v="5957" actId="47"/>
        <pc:sldMkLst>
          <pc:docMk/>
          <pc:sldMk cId="351008080" sldId="281"/>
        </pc:sldMkLst>
      </pc:sldChg>
      <pc:sldChg chg="modSp add del mod">
        <pc:chgData name="氏家 章宏" userId="d1264b82-e0bb-440a-a72f-e670b179ac8b" providerId="ADAL" clId="{351586F3-29E3-4390-9451-4832C3293D44}" dt="2026-01-06T23:53:59.531" v="7531" actId="47"/>
        <pc:sldMkLst>
          <pc:docMk/>
          <pc:sldMk cId="2905658552" sldId="282"/>
        </pc:sldMkLst>
        <pc:spChg chg="mod">
          <ac:chgData name="氏家 章宏" userId="d1264b82-e0bb-440a-a72f-e670b179ac8b" providerId="ADAL" clId="{351586F3-29E3-4390-9451-4832C3293D44}" dt="2025-12-22T04:58:39.878" v="6003" actId="20577"/>
          <ac:spMkLst>
            <pc:docMk/>
            <pc:sldMk cId="2905658552" sldId="282"/>
            <ac:spMk id="2" creationId="{493B8FBE-3679-0CDA-D225-AB5F9CEDB826}"/>
          </ac:spMkLst>
        </pc:spChg>
      </pc:sldChg>
      <pc:sldChg chg="modSp add del mod">
        <pc:chgData name="氏家 章宏" userId="d1264b82-e0bb-440a-a72f-e670b179ac8b" providerId="ADAL" clId="{351586F3-29E3-4390-9451-4832C3293D44}" dt="2025-12-24T08:50:28.521" v="6449" actId="47"/>
        <pc:sldMkLst>
          <pc:docMk/>
          <pc:sldMk cId="1690964723" sldId="283"/>
        </pc:sldMkLst>
      </pc:sldChg>
      <pc:sldChg chg="modSp add del mod">
        <pc:chgData name="氏家 章宏" userId="d1264b82-e0bb-440a-a72f-e670b179ac8b" providerId="ADAL" clId="{351586F3-29E3-4390-9451-4832C3293D44}" dt="2026-01-06T23:48:10.996" v="7413" actId="47"/>
        <pc:sldMkLst>
          <pc:docMk/>
          <pc:sldMk cId="1521256701" sldId="284"/>
        </pc:sldMkLst>
      </pc:sldChg>
      <pc:sldMasterChg chg="delSp mod modSldLayout">
        <pc:chgData name="氏家 章宏" userId="d1264b82-e0bb-440a-a72f-e670b179ac8b" providerId="ADAL" clId="{351586F3-29E3-4390-9451-4832C3293D44}" dt="2026-01-09T06:29:05.531" v="7694" actId="1035"/>
        <pc:sldMasterMkLst>
          <pc:docMk/>
          <pc:sldMasterMk cId="0" sldId="2147483648"/>
        </pc:sldMasterMkLst>
        <pc:sldLayoutChg chg="addSp delSp modSp mod">
          <pc:chgData name="氏家 章宏" userId="d1264b82-e0bb-440a-a72f-e670b179ac8b" providerId="ADAL" clId="{351586F3-29E3-4390-9451-4832C3293D44}" dt="2026-01-09T06:29:05.531" v="7694" actId="1035"/>
          <pc:sldLayoutMkLst>
            <pc:docMk/>
            <pc:sldMasterMk cId="0" sldId="2147483648"/>
            <pc:sldLayoutMk cId="0" sldId="2147483649"/>
          </pc:sldLayoutMkLst>
          <pc:spChg chg="add mod">
            <ac:chgData name="氏家 章宏" userId="d1264b82-e0bb-440a-a72f-e670b179ac8b" providerId="ADAL" clId="{351586F3-29E3-4390-9451-4832C3293D44}" dt="2026-01-06T23:53:02.727" v="7519"/>
            <ac:spMkLst>
              <pc:docMk/>
              <pc:sldMasterMk cId="0" sldId="2147483648"/>
              <pc:sldLayoutMk cId="0" sldId="2147483649"/>
              <ac:spMk id="2" creationId="{4557996A-2118-316B-E3C7-5BA66776EAB6}"/>
            </ac:spMkLst>
          </pc:spChg>
          <pc:spChg chg="mod topLvl">
            <ac:chgData name="氏家 章宏" userId="d1264b82-e0bb-440a-a72f-e670b179ac8b" providerId="ADAL" clId="{351586F3-29E3-4390-9451-4832C3293D44}" dt="2026-01-09T06:29:05.531" v="7694" actId="1035"/>
            <ac:spMkLst>
              <pc:docMk/>
              <pc:sldMasterMk cId="0" sldId="2147483648"/>
              <pc:sldLayoutMk cId="0" sldId="2147483649"/>
              <ac:spMk id="8" creationId="{8F0D3EF2-FA46-7C96-FDE9-200C0BD2D365}"/>
            </ac:spMkLst>
          </pc:spChg>
          <pc:spChg chg="mod topLvl">
            <ac:chgData name="氏家 章宏" userId="d1264b82-e0bb-440a-a72f-e670b179ac8b" providerId="ADAL" clId="{351586F3-29E3-4390-9451-4832C3293D44}" dt="2026-01-09T06:29:05.531" v="7694" actId="1035"/>
            <ac:spMkLst>
              <pc:docMk/>
              <pc:sldMasterMk cId="0" sldId="2147483648"/>
              <pc:sldLayoutMk cId="0" sldId="2147483649"/>
              <ac:spMk id="9" creationId="{8AB03164-BB35-3743-76FC-3A6DC004AE46}"/>
            </ac:spMkLst>
          </pc:spChg>
          <pc:spChg chg="mod topLvl">
            <ac:chgData name="氏家 章宏" userId="d1264b82-e0bb-440a-a72f-e670b179ac8b" providerId="ADAL" clId="{351586F3-29E3-4390-9451-4832C3293D44}" dt="2026-01-09T06:29:05.531" v="7694" actId="1035"/>
            <ac:spMkLst>
              <pc:docMk/>
              <pc:sldMasterMk cId="0" sldId="2147483648"/>
              <pc:sldLayoutMk cId="0" sldId="2147483649"/>
              <ac:spMk id="11" creationId="{C76D0528-DE99-F296-89A0-F72CEABD5E3D}"/>
            </ac:spMkLst>
          </pc:spChg>
          <pc:spChg chg="mod topLvl">
            <ac:chgData name="氏家 章宏" userId="d1264b82-e0bb-440a-a72f-e670b179ac8b" providerId="ADAL" clId="{351586F3-29E3-4390-9451-4832C3293D44}" dt="2026-01-09T06:29:05.531" v="7694" actId="1035"/>
            <ac:spMkLst>
              <pc:docMk/>
              <pc:sldMasterMk cId="0" sldId="2147483648"/>
              <pc:sldLayoutMk cId="0" sldId="2147483649"/>
              <ac:spMk id="12" creationId="{F88E3EE7-BFFB-E0A8-9B1B-AD7897B8684D}"/>
            </ac:spMkLst>
          </pc:spChg>
        </pc:sldLayoutChg>
        <pc:sldLayoutChg chg="addSp delSp modSp mod">
          <pc:chgData name="氏家 章宏" userId="d1264b82-e0bb-440a-a72f-e670b179ac8b" providerId="ADAL" clId="{351586F3-29E3-4390-9451-4832C3293D44}" dt="2025-12-22T04:53:05.307" v="5803" actId="14100"/>
          <pc:sldLayoutMkLst>
            <pc:docMk/>
            <pc:sldMasterMk cId="0" sldId="2147483648"/>
            <pc:sldLayoutMk cId="251534428" sldId="214748365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5" y="1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/>
          <a:lstStyle>
            <a:lvl1pPr algn="r">
              <a:defRPr sz="1200"/>
            </a:lvl1pPr>
          </a:lstStyle>
          <a:p>
            <a:fld id="{02816487-41B5-4BB2-B9B3-C6B782BD826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87" tIns="45892" rIns="91787" bIns="4589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787" tIns="45892" rIns="91787" bIns="4589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6679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5" y="9446679"/>
            <a:ext cx="2971800" cy="497285"/>
          </a:xfrm>
          <a:prstGeom prst="rect">
            <a:avLst/>
          </a:prstGeom>
        </p:spPr>
        <p:txBody>
          <a:bodyPr vert="horz" lIns="91787" tIns="45892" rIns="91787" bIns="45892" rtlCol="0" anchor="b"/>
          <a:lstStyle>
            <a:lvl1pPr algn="r">
              <a:defRPr sz="1200"/>
            </a:lvl1pPr>
          </a:lstStyle>
          <a:p>
            <a:fld id="{829453B8-6334-4F44-93C9-CAC6BE7CF1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9453B8-6334-4F44-93C9-CAC6BE7CF1D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F0D3EF2-FA46-7C96-FDE9-200C0BD2D365}"/>
              </a:ext>
            </a:extLst>
          </p:cNvPr>
          <p:cNvSpPr/>
          <p:nvPr/>
        </p:nvSpPr>
        <p:spPr>
          <a:xfrm>
            <a:off x="4591984" y="775063"/>
            <a:ext cx="4459238" cy="60116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AB03164-BB35-3743-76FC-3A6DC004AE46}"/>
              </a:ext>
            </a:extLst>
          </p:cNvPr>
          <p:cNvSpPr/>
          <p:nvPr/>
        </p:nvSpPr>
        <p:spPr>
          <a:xfrm>
            <a:off x="4591984" y="522046"/>
            <a:ext cx="4460400" cy="243063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/>
              <a:t>実施</a:t>
            </a:r>
            <a:r>
              <a:rPr kumimoji="1" lang="ja-JP" altLang="en-US" sz="1200"/>
              <a:t>内容</a:t>
            </a:r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C76D0528-DE99-F296-89A0-F72CEABD5E3D}"/>
              </a:ext>
            </a:extLst>
          </p:cNvPr>
          <p:cNvSpPr/>
          <p:nvPr/>
        </p:nvSpPr>
        <p:spPr>
          <a:xfrm>
            <a:off x="98487" y="775063"/>
            <a:ext cx="4459238" cy="601167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F88E3EE7-BFFB-E0A8-9B1B-AD7897B8684D}"/>
              </a:ext>
            </a:extLst>
          </p:cNvPr>
          <p:cNvSpPr/>
          <p:nvPr/>
        </p:nvSpPr>
        <p:spPr>
          <a:xfrm>
            <a:off x="99428" y="522046"/>
            <a:ext cx="4459238" cy="24592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/>
              <a:t>事業の背景・目的</a:t>
            </a:r>
            <a:endParaRPr kumimoji="1" lang="ja-JP" altLang="en-US" sz="160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557996A-2118-316B-E3C7-5BA66776EAB6}"/>
              </a:ext>
            </a:extLst>
          </p:cNvPr>
          <p:cNvSpPr txBox="1"/>
          <p:nvPr userDrawn="1"/>
        </p:nvSpPr>
        <p:spPr>
          <a:xfrm>
            <a:off x="8373128" y="4624"/>
            <a:ext cx="8258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（様式</a:t>
            </a:r>
            <a:r>
              <a:rPr lang="ja-JP" altLang="en-US" sz="1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３）</a:t>
            </a:r>
            <a:endParaRPr kumimoji="1" lang="ja-JP" altLang="en-US" sz="10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1C350-5D4D-DB14-42FC-E7C9BD1BC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01234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105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/>
        </p:nvSpPr>
        <p:spPr>
          <a:xfrm>
            <a:off x="34236" y="-489"/>
            <a:ext cx="14414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b="1">
                <a:latin typeface="Meiryo UI" panose="020B0604030504040204" pitchFamily="50" charset="-128"/>
                <a:ea typeface="Meiryo UI" panose="020B0604030504040204" pitchFamily="50" charset="-128"/>
              </a:rPr>
              <a:t>事業名：〇〇〇</a:t>
            </a:r>
            <a:endParaRPr kumimoji="1" lang="ja-JP" altLang="en-US" sz="11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95320" y="798396"/>
            <a:ext cx="36845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/>
              <a:t>１．事業の背景</a:t>
            </a: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95320" y="1037595"/>
            <a:ext cx="4356000" cy="900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以下について記載ください。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国内の原子力産業における自社の位置づけ（提供価値、商流における位置づけ、</a:t>
            </a:r>
            <a:r>
              <a:rPr lang="en-US" altLang="ja-JP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Tier</a:t>
            </a: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構造、実績など）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国内の原子力産業基盤強化に向けた課題について（産業におけるニーズを踏まえた課題、その課題のボトルネックなど）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吹き出し: 角を丸めた四角形 31"/>
          <p:cNvSpPr/>
          <p:nvPr/>
        </p:nvSpPr>
        <p:spPr>
          <a:xfrm>
            <a:off x="9468544" y="456044"/>
            <a:ext cx="2168266" cy="715089"/>
          </a:xfrm>
          <a:prstGeom prst="wedgeRoundRectCallout">
            <a:avLst>
              <a:gd name="adj1" fmla="val -61924"/>
              <a:gd name="adj2" fmla="val -51974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900">
                <a:solidFill>
                  <a:srgbClr val="FF0000"/>
                </a:solidFill>
              </a:rPr>
              <a:t>事業名、事業者名、</a:t>
            </a:r>
            <a:r>
              <a:rPr lang="ja-JP" altLang="en-US" sz="900">
                <a:solidFill>
                  <a:srgbClr val="FF0000"/>
                </a:solidFill>
              </a:rPr>
              <a:t>事業費（補助事業に要する経費）</a:t>
            </a:r>
            <a:r>
              <a:rPr kumimoji="1" lang="ja-JP" altLang="en-US" sz="900">
                <a:solidFill>
                  <a:srgbClr val="FF0000"/>
                </a:solidFill>
              </a:rPr>
              <a:t>を記載下さい。</a:t>
            </a:r>
            <a:endParaRPr kumimoji="1" lang="en-US" altLang="ja-JP" sz="90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900">
                <a:solidFill>
                  <a:srgbClr val="FF0000"/>
                </a:solidFill>
              </a:rPr>
              <a:t>単年度事業の場合は「</a:t>
            </a:r>
            <a:r>
              <a:rPr lang="zh-TW" altLang="en-US" sz="900">
                <a:solidFill>
                  <a:srgbClr val="FF0000"/>
                </a:solidFill>
              </a:rPr>
              <a:t>令和</a:t>
            </a:r>
            <a:r>
              <a:rPr lang="ja-JP" altLang="en-US" sz="900">
                <a:solidFill>
                  <a:srgbClr val="FF0000"/>
                </a:solidFill>
              </a:rPr>
              <a:t>９</a:t>
            </a:r>
            <a:r>
              <a:rPr lang="zh-TW" altLang="en-US" sz="900">
                <a:solidFill>
                  <a:srgbClr val="FF0000"/>
                </a:solidFill>
              </a:rPr>
              <a:t>年度事業費　〇〇円</a:t>
            </a:r>
            <a:r>
              <a:rPr lang="ja-JP" altLang="en-US" sz="900">
                <a:solidFill>
                  <a:srgbClr val="FF0000"/>
                </a:solidFill>
              </a:rPr>
              <a:t>」を削除して下さい。</a:t>
            </a:r>
            <a:endParaRPr lang="en-US" altLang="ja-JP" sz="900">
              <a:solidFill>
                <a:srgbClr val="FF0000"/>
              </a:solidFill>
            </a:endParaRPr>
          </a:p>
        </p:txBody>
      </p:sp>
      <p:sp>
        <p:nvSpPr>
          <p:cNvPr id="31" name="四角形: 角を丸くする 30"/>
          <p:cNvSpPr/>
          <p:nvPr/>
        </p:nvSpPr>
        <p:spPr>
          <a:xfrm>
            <a:off x="2856724" y="2323824"/>
            <a:ext cx="3430552" cy="1418670"/>
          </a:xfrm>
          <a:prstGeom prst="roundRect">
            <a:avLst/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100" dirty="0">
                <a:solidFill>
                  <a:srgbClr val="FF0000"/>
                </a:solidFill>
              </a:rPr>
              <a:t>【</a:t>
            </a:r>
            <a:r>
              <a:rPr kumimoji="1" lang="ja-JP" altLang="en-US" sz="1100" dirty="0">
                <a:solidFill>
                  <a:srgbClr val="FF0000"/>
                </a:solidFill>
              </a:rPr>
              <a:t>備考</a:t>
            </a:r>
            <a:r>
              <a:rPr kumimoji="1" lang="en-US" altLang="ja-JP" sz="1100" dirty="0">
                <a:solidFill>
                  <a:srgbClr val="FF0000"/>
                </a:solidFill>
              </a:rPr>
              <a:t>】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100" dirty="0">
                <a:solidFill>
                  <a:srgbClr val="FF0000"/>
                </a:solidFill>
              </a:rPr>
              <a:t>記載項目について漏れなく要点を絞って１枚で記載してください。（より詳細な記述は様式２へ）</a:t>
            </a:r>
            <a:endParaRPr lang="en-US" altLang="ja-JP" sz="11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FF0000"/>
                </a:solidFill>
              </a:rPr>
              <a:t>図表や写真を用いて分かりやすく記載して下さい。</a:t>
            </a:r>
            <a:endParaRPr kumimoji="1" lang="en-US" altLang="ja-JP" sz="11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1100" dirty="0">
                <a:solidFill>
                  <a:srgbClr val="FF0000"/>
                </a:solidFill>
              </a:rPr>
              <a:t>見出しの位置やスケジュール表の体裁は適宜修正してください。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kumimoji="1" lang="ja-JP" altLang="en-US" sz="1100" dirty="0">
                <a:solidFill>
                  <a:srgbClr val="FF0000"/>
                </a:solidFill>
              </a:rPr>
              <a:t>赤字及び黄色背景の注記は削除して下さい。</a:t>
            </a:r>
            <a:endParaRPr kumimoji="1" lang="en-US" altLang="ja-JP" sz="1100" dirty="0">
              <a:solidFill>
                <a:srgbClr val="FF0000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E1E6869-982C-4103-DD92-D36A2DB90ED0}"/>
              </a:ext>
            </a:extLst>
          </p:cNvPr>
          <p:cNvSpPr txBox="1"/>
          <p:nvPr/>
        </p:nvSpPr>
        <p:spPr>
          <a:xfrm>
            <a:off x="5096590" y="269901"/>
            <a:ext cx="410240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令和８年度事業費　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円　令和９年度事業費　</a:t>
            </a:r>
            <a:r>
              <a:rPr lang="en-US" altLang="ja-JP" sz="1050">
                <a:latin typeface="Meiryo UI" panose="020B0604030504040204" pitchFamily="50" charset="-128"/>
                <a:ea typeface="Meiryo UI" panose="020B0604030504040204" pitchFamily="50" charset="-128"/>
              </a:rPr>
              <a:t>xxx</a:t>
            </a:r>
            <a:r>
              <a:rPr lang="ja-JP" altLang="en-US" sz="1050">
                <a:latin typeface="Meiryo UI" panose="020B0604030504040204" pitchFamily="50" charset="-128"/>
                <a:ea typeface="Meiryo UI" panose="020B0604030504040204" pitchFamily="50" charset="-128"/>
              </a:rPr>
              <a:t>円</a:t>
            </a:r>
            <a:r>
              <a:rPr lang="ja-JP" altLang="en-US" sz="900">
                <a:latin typeface="Meiryo UI" panose="020B0604030504040204" pitchFamily="50" charset="-128"/>
                <a:ea typeface="Meiryo UI" panose="020B0604030504040204" pitchFamily="50" charset="-128"/>
              </a:rPr>
              <a:t>（補助率</a:t>
            </a:r>
            <a:r>
              <a:rPr lang="en-US" altLang="ja-JP" sz="900">
                <a:latin typeface="Meiryo UI" panose="020B0604030504040204" pitchFamily="50" charset="-128"/>
                <a:ea typeface="Meiryo UI" panose="020B0604030504040204" pitchFamily="50" charset="-128"/>
              </a:rPr>
              <a:t>1/2</a:t>
            </a:r>
            <a:r>
              <a:rPr lang="ja-JP" altLang="en-US" sz="900"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05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1BF227-52FA-EB8D-79AD-B1BC31591CE8}"/>
              </a:ext>
            </a:extLst>
          </p:cNvPr>
          <p:cNvSpPr txBox="1"/>
          <p:nvPr/>
        </p:nvSpPr>
        <p:spPr>
          <a:xfrm>
            <a:off x="14603" y="269901"/>
            <a:ext cx="20313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>
                <a:latin typeface="Meiryo UI" panose="020B0604030504040204" pitchFamily="50" charset="-128"/>
                <a:ea typeface="Meiryo UI" panose="020B0604030504040204" pitchFamily="50" charset="-128"/>
              </a:rPr>
              <a:t>間接補助事業者名：〇〇〇</a:t>
            </a:r>
            <a:endParaRPr kumimoji="1" lang="ja-JP" altLang="en-US" sz="120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EDCC805-1E85-0394-7D98-20F50B927ACE}"/>
              </a:ext>
            </a:extLst>
          </p:cNvPr>
          <p:cNvSpPr txBox="1"/>
          <p:nvPr/>
        </p:nvSpPr>
        <p:spPr>
          <a:xfrm>
            <a:off x="4578105" y="797657"/>
            <a:ext cx="4131986" cy="260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/>
              <a:t>３．実施内容（具体的計画）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E359EC3-3181-702A-43E7-AA26F4FF4294}"/>
              </a:ext>
            </a:extLst>
          </p:cNvPr>
          <p:cNvSpPr txBox="1"/>
          <p:nvPr/>
        </p:nvSpPr>
        <p:spPr>
          <a:xfrm>
            <a:off x="4578105" y="4922662"/>
            <a:ext cx="2924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/>
              <a:t>４．全体スケジュール</a:t>
            </a:r>
          </a:p>
        </p:txBody>
      </p:sp>
      <p:graphicFrame>
        <p:nvGraphicFramePr>
          <p:cNvPr id="21" name="表 20">
            <a:extLst>
              <a:ext uri="{FF2B5EF4-FFF2-40B4-BE49-F238E27FC236}">
                <a16:creationId xmlns:a16="http://schemas.microsoft.com/office/drawing/2014/main" id="{E87B9529-350F-83EC-D652-BB2CDC0969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4500128"/>
              </p:ext>
            </p:extLst>
          </p:nvPr>
        </p:nvGraphicFramePr>
        <p:xfrm>
          <a:off x="4666227" y="5189594"/>
          <a:ext cx="4318585" cy="15377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09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164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112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20XX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20XX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20XX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</a:t>
                      </a:r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20XX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20XX</a:t>
                      </a:r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～・・・</a:t>
                      </a:r>
                      <a:endParaRPr lang="en-US" sz="9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115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実施</a:t>
                      </a:r>
                      <a:endParaRPr lang="en-US" altLang="ja-JP" sz="9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algn="ctr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内容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48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b="0" i="0" u="none" strike="noStrike"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事業費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8" name="吹き出し: 角を丸めた四角形 27">
            <a:extLst>
              <a:ext uri="{FF2B5EF4-FFF2-40B4-BE49-F238E27FC236}">
                <a16:creationId xmlns:a16="http://schemas.microsoft.com/office/drawing/2014/main" id="{5FB59308-ECF6-A680-937C-32AB82C371DC}"/>
              </a:ext>
            </a:extLst>
          </p:cNvPr>
          <p:cNvSpPr/>
          <p:nvPr/>
        </p:nvSpPr>
        <p:spPr>
          <a:xfrm>
            <a:off x="9468544" y="1937841"/>
            <a:ext cx="2168266" cy="408623"/>
          </a:xfrm>
          <a:prstGeom prst="wedgeRoundRectCallout">
            <a:avLst>
              <a:gd name="adj1" fmla="val -61924"/>
              <a:gd name="adj2" fmla="val -51974"/>
              <a:gd name="adj3" fmla="val 16667"/>
            </a:avLst>
          </a:prstGeom>
          <a:solidFill>
            <a:srgbClr val="FFFF00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ja-JP" altLang="en-US" sz="900">
                <a:solidFill>
                  <a:srgbClr val="FF0000"/>
                </a:solidFill>
              </a:rPr>
              <a:t>実施体制図は様式４に記載いただくため記載不要です。</a:t>
            </a:r>
            <a:endParaRPr lang="en-US" altLang="ja-JP" sz="900">
              <a:solidFill>
                <a:srgbClr val="FF000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97BB04B-7542-F5FF-9BF2-B44B9A64B7FB}"/>
              </a:ext>
            </a:extLst>
          </p:cNvPr>
          <p:cNvSpPr txBox="1"/>
          <p:nvPr/>
        </p:nvSpPr>
        <p:spPr>
          <a:xfrm>
            <a:off x="95320" y="3492460"/>
            <a:ext cx="29240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>
              <a:defRPr sz="1100" b="1" u="sng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r>
              <a:rPr lang="ja-JP" altLang="en-US"/>
              <a:t>２．事業の目的（課題・解決方法）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C94260C-2D51-E847-BBFC-C26C8718ED07}"/>
              </a:ext>
            </a:extLst>
          </p:cNvPr>
          <p:cNvSpPr txBox="1"/>
          <p:nvPr/>
        </p:nvSpPr>
        <p:spPr>
          <a:xfrm>
            <a:off x="95320" y="3742494"/>
            <a:ext cx="4356000" cy="900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以下について記載ください。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事業の対象とする機器・部素材・サービスの名称・機能・提供内容、発電所における使用箇所・適用フェーズ（炉系、システム分類含む）</a:t>
            </a: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１．②で挙げた課題を解決するために必要な取り組み（事業の全体像）</a:t>
            </a: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自社にとっての本事業の必要性（支援がない場合の影響）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75B0869-D912-E476-9017-9934F49DD4E1}"/>
              </a:ext>
            </a:extLst>
          </p:cNvPr>
          <p:cNvSpPr txBox="1"/>
          <p:nvPr/>
        </p:nvSpPr>
        <p:spPr>
          <a:xfrm>
            <a:off x="4578105" y="1037595"/>
            <a:ext cx="4356000" cy="9002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以下について記載ください。</a:t>
            </a:r>
            <a:endParaRPr lang="en-US" altLang="ja-JP" sz="1050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作業内容・方法</a:t>
            </a: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作業主体（自社・協力会社・委託先など）</a:t>
            </a:r>
          </a:p>
          <a:p>
            <a:pPr marL="228600" indent="-228600">
              <a:buFont typeface="+mj-ea"/>
              <a:buAutoNum type="circleNumDbPlain"/>
            </a:pPr>
            <a:r>
              <a:rPr lang="ja-JP" altLang="en-US" sz="105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想定スケジュール（複数年度での交付を希望する場合は、単年度で実施できない理由を記載）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メイリオ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  <_x51e6__x5206__x65b9__x6cd5_ xmlns="321e8871-1c24-4f8a-8f1d-b9016d52d4a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291414-7AC8-4F2C-A808-53A74645701E}">
  <ds:schemaRefs>
    <ds:schemaRef ds:uri="http://www.w3.org/XML/1998/namespace"/>
    <ds:schemaRef ds:uri="8ee52e10-ab1a-4c94-9d82-ab5dbf513320"/>
    <ds:schemaRef ds:uri="321e8871-1c24-4f8a-8f1d-b9016d52d4a3"/>
    <ds:schemaRef ds:uri="http://schemas.microsoft.com/office/infopath/2007/PartnerControls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7F293E9-CB35-4D57-B3A5-465119459B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3D41D88-EFD0-4696-BD95-117E6E6EFD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21e8871-1c24-4f8a-8f1d-b9016d52d4a3"/>
    <ds:schemaRef ds:uri="8ee52e10-ab1a-4c94-9d82-ab5dbf5133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347</Words>
  <Application>Microsoft Office PowerPoint</Application>
  <PresentationFormat>画面に合わせる (4:3)</PresentationFormat>
  <Paragraphs>34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HG丸ｺﾞｼｯｸM-PRO</vt:lpstr>
      <vt:lpstr>Meiryo UI</vt:lpstr>
      <vt:lpstr>メイリオ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MRI</dc:creator>
  <cp:lastModifiedBy>user12</cp:lastModifiedBy>
  <cp:revision>3</cp:revision>
  <cp:lastPrinted>2020-02-02T10:50:00Z</cp:lastPrinted>
  <dcterms:created xsi:type="dcterms:W3CDTF">2014-11-04T04:24:00Z</dcterms:created>
  <dcterms:modified xsi:type="dcterms:W3CDTF">2026-04-27T02:31:31Z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  <property fmtid="{D5CDD505-2E9C-101B-9397-08002B2CF9AE}" pid="3" name="KSOProductBuildVer">
    <vt:lpwstr>1041-10.8.2.6704</vt:lpwstr>
  </property>
  <property fmtid="{D5CDD505-2E9C-101B-9397-08002B2CF9AE}" pid="4" name="MediaServiceImageTags">
    <vt:lpwstr/>
  </property>
</Properties>
</file>